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0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6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7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7F23-7A4F-4E6F-94F4-C83A811BC2B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9BE0-F92D-4026-9A0C-C1FA3B9AD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2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TANGO Mid-Term Review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6915" y="3554413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Presentation by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000" dirty="0" err="1" smtClean="0">
                <a:solidFill>
                  <a:schemeClr val="accent1">
                    <a:lumMod val="50000"/>
                  </a:schemeClr>
                </a:solidFill>
              </a:rPr>
              <a:t>Prabodh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1">
                    <a:lumMod val="50000"/>
                  </a:schemeClr>
                </a:solidFill>
              </a:rPr>
              <a:t>Ranjan</a:t>
            </a:r>
            <a:endParaRPr lang="en-US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IIT Madras</a:t>
            </a: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950" y="554502"/>
            <a:ext cx="1725965" cy="153718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2850" y="394992"/>
            <a:ext cx="1686740" cy="1696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849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Educational Background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M.Sc. in Thermo Fluids Engineering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Dept. of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Mechanical Engineering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Eindhoven University of Technology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Netherlands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B.E. in Mechanical Engineering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Maharishi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Dayanand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Haryana, India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6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Experimental Set Up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31" y="1484419"/>
            <a:ext cx="8989712" cy="5056713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227978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Experimental Set Up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7320492" cy="4351338"/>
          </a:xfrm>
        </p:spPr>
      </p:pic>
    </p:spTree>
    <p:extLst>
      <p:ext uri="{BB962C8B-B14F-4D97-AF65-F5344CB8AC3E}">
        <p14:creationId xmlns:p14="http://schemas.microsoft.com/office/powerpoint/2010/main" val="226915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Courses Followed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 this semester :</a:t>
            </a:r>
          </a:p>
          <a:p>
            <a:pPr marL="514350" indent="-514350">
              <a:buAutoNum type="arabicPeriod"/>
            </a:pPr>
            <a:r>
              <a:rPr lang="en-US" dirty="0" smtClean="0"/>
              <a:t>Basics in Aerospace Engineering</a:t>
            </a:r>
          </a:p>
          <a:p>
            <a:pPr marL="514350" indent="-514350">
              <a:buAutoNum type="arabicPeriod"/>
            </a:pPr>
            <a:r>
              <a:rPr lang="en-US" dirty="0" smtClean="0"/>
              <a:t>Applied Time Series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Gas Dynamics and Propulsion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Introduction to Research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Others:</a:t>
            </a:r>
          </a:p>
          <a:p>
            <a:pPr marL="514350" indent="-514350">
              <a:buAutoNum type="arabicPeriod"/>
            </a:pPr>
            <a:r>
              <a:rPr lang="en-US" dirty="0" smtClean="0"/>
              <a:t>Video lectures on acoustic instabilities in aerospace propulsion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Introduction to dynamical systems</a:t>
            </a:r>
          </a:p>
          <a:p>
            <a:pPr marL="514350" indent="-514350">
              <a:buAutoNum type="arabicPeriod"/>
            </a:pPr>
            <a:r>
              <a:rPr lang="en-US" dirty="0" smtClean="0"/>
              <a:t>N3l </a:t>
            </a:r>
            <a:r>
              <a:rPr lang="en-US" dirty="0" smtClean="0"/>
              <a:t>lectures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8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Future work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During 2014-2017: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Complete assembly of experimental set up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Acquire data (Temperature and pressure variations)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Prepare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Manuscript for ICSV 2015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Achieve all goals mentioned in TANGO work description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Post 2017: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Pursue Post-doctoral position and ultimately be a leading researcher in my field of interest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30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TANGO Mid-Term Review</vt:lpstr>
      <vt:lpstr>Educational Background</vt:lpstr>
      <vt:lpstr>Experimental Set Up</vt:lpstr>
      <vt:lpstr>Experimental Set Up</vt:lpstr>
      <vt:lpstr>Courses Followed</vt:lpstr>
      <vt:lpstr>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Review</dc:title>
  <dc:creator>PR</dc:creator>
  <cp:lastModifiedBy>PR</cp:lastModifiedBy>
  <cp:revision>17</cp:revision>
  <dcterms:created xsi:type="dcterms:W3CDTF">2014-09-19T04:19:53Z</dcterms:created>
  <dcterms:modified xsi:type="dcterms:W3CDTF">2014-09-19T07:53:58Z</dcterms:modified>
</cp:coreProperties>
</file>