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  <p:sldId id="267" r:id="rId12"/>
    <p:sldId id="268" r:id="rId13"/>
    <p:sldId id="269" r:id="rId14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0" y="7920"/>
            <a:ext cx="9143280" cy="3115800"/>
          </a:xfrm>
          <a:prstGeom prst="rect">
            <a:avLst/>
          </a:prstGeom>
          <a:solidFill>
            <a:srgbClr val="0070C0"/>
          </a:solidFill>
          <a:ln w="25560">
            <a:solidFill>
              <a:srgbClr val="0070C0"/>
            </a:solidFill>
            <a:round/>
          </a:ln>
        </p:spPr>
      </p:sp>
      <p:sp>
        <p:nvSpPr>
          <p:cNvPr id="73" name="CustomShape 2"/>
          <p:cNvSpPr/>
          <p:nvPr/>
        </p:nvSpPr>
        <p:spPr>
          <a:xfrm>
            <a:off x="690120" y="411480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000000"/>
                </a:solidFill>
                <a:latin typeface="Calibri"/>
              </a:rPr>
              <a:t>Sound and Feedback effect</a:t>
            </a:r>
            <a:endParaRPr/>
          </a:p>
        </p:txBody>
      </p:sp>
      <p:pic>
        <p:nvPicPr>
          <p:cNvPr id="7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3352680"/>
            <a:ext cx="1041120" cy="927360"/>
          </a:xfrm>
          <a:prstGeom prst="rect">
            <a:avLst/>
          </a:prstGeom>
          <a:ln>
            <a:noFill/>
          </a:ln>
        </p:spPr>
      </p:pic>
      <p:sp>
        <p:nvSpPr>
          <p:cNvPr id="75" name="CustomShape 3"/>
          <p:cNvSpPr/>
          <p:nvPr/>
        </p:nvSpPr>
        <p:spPr>
          <a:xfrm>
            <a:off x="685800" y="739800"/>
            <a:ext cx="7771680" cy="1316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000000"/>
                </a:solidFill>
                <a:latin typeface="Calibri"/>
              </a:rPr>
              <a:t>Science Market</a:t>
            </a:r>
            <a:endParaRPr/>
          </a:p>
        </p:txBody>
      </p:sp>
      <p:sp>
        <p:nvSpPr>
          <p:cNvPr id="76" name="CustomShape 4"/>
          <p:cNvSpPr/>
          <p:nvPr/>
        </p:nvSpPr>
        <p:spPr>
          <a:xfrm>
            <a:off x="5638680" y="5889600"/>
            <a:ext cx="3047400" cy="79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808080"/>
                </a:solidFill>
                <a:latin typeface="Calibri"/>
              </a:rPr>
              <a:t>Presented by:</a:t>
            </a:r>
            <a:endParaRPr/>
          </a:p>
          <a:p>
            <a:pPr>
              <a:lnSpc>
                <a:spcPct val="100000"/>
              </a:lnSpc>
            </a:pPr>
            <a:r>
              <a:rPr lang="en-GB" sz="2800">
                <a:solidFill>
                  <a:srgbClr val="000000"/>
                </a:solidFill>
                <a:latin typeface="Calibri"/>
              </a:rPr>
              <a:t>Lin &amp; Jonathan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The effect of the Feedback on the acoustic source</a:t>
            </a:r>
            <a:endParaRPr lang="it-IT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0375" y="5915865"/>
            <a:ext cx="2592288" cy="929024"/>
          </a:xfrm>
        </p:spPr>
        <p:txBody>
          <a:bodyPr/>
          <a:lstStyle/>
          <a:p>
            <a:r>
              <a:rPr lang="it-IT" dirty="0" smtClean="0"/>
              <a:t>Acoustic source: you</a:t>
            </a:r>
            <a:endParaRPr lang="it-IT" dirty="0"/>
          </a:p>
        </p:txBody>
      </p:sp>
      <p:sp>
        <p:nvSpPr>
          <p:cNvPr id="4" name="AutoShape 2" descr="data:image/jpeg;base64,/9j/4AAQSkZJRgABAQAAAQABAAD/2wCEAAkGBxMQEBQQExQWFREWFhgYGBYYGBIXGhcRFhUWHRcYGBgYHCkgGSYnGxcZITEhJSorLi4uHSAzODQsOCgtLiwBCgoKBQUFDgUFDisZExkrKysrKysrKysrKysrKysrKysrKysrKysrKysrKysrKysrKysrKysrKysrKysrKysrK//AABEIAOsA1gMBIgACEQEDEQH/xAAcAAEAAwEAAwEAAAAAAAAAAAAABQcIBgIDBAH/xABKEAABAwICBgQKAw4GAwEAAAABAAIDBBEFIQYHEhMxQQgiUWEUIzI0QnFzgZGzFVJyGCQzNVRigoOSlKGisdNFU3SEssREY8FD/8QAFAEBAAAAAAAAAAAAAAAAAAAAAP/EABQRAQAAAAAAAAAAAAAAAAAAAAD/2gAMAwEAAhEDEQA/ALxRF6qipZG3ae5rGjm4ho+JQe1FzlXp7hkTth9bBtDiA9rrEGxB2b2PcvGDT/C33tXU4t9aRrPhtWug6VFEU2lFDICWVdM4DIkTRHP9pSNLVxyjaje17e1rmuHxCD3IiICIiAiIgIiICIiAiIgIiICIiAiIgIiICIiDKmlusHE31M8JrJWxslka0RkRdVr3AAmMNJy7eK46rrJJnbcj3yO+s9znHgBxJ7APgvr0l89qfby/Mco1AREQF9NDXywO24ZHxP8ArRucw/FpBXzIgsPBNcuKU9g+RlQ0cpWC9vts2XH1m6sXR3XtSTODKqF9MSbbYO9jtbi4gBzc+QafWs7og25R1cczGyxPbJG4Xa9pDmkdxGRXvWPNE9MqzC37VNKQ0m7ondaN/DymduQ6wse9aA0E1s0mI7MMv3tVHLYebsef/XJkL8OqbHOw2rXQWGiIgIiICIiAiIgIiICIiAiIgIiICIiDF2kvntT7eX5jlGqS0l89qfby/Mco1AREQEREBERAREQXtqk1sAhtBiElnCzYqh1+sMgGSnkex5yPPPM3asOK89Seshz3MwuqdtXFqeUnO4GUTjzyvsnut2WC8EREBERAREQEREBERAREQEREBERBi7SXz2p9vL8xyjVJaS+e1Pt5fmOUagIiICIiAiIgIiIC84pXMcHtJa5pBBBsQ4G4IPLNeCINcatdLm4rQsmuN+yzJm8LSgC7gOxw6w9ZHIrq1lfU1pG+ixSFm1aGocIZG52JcbRnuIeRn2E8LrVCAiIgIiICIiAiIgIi43TPWTQ4YC1797UcoYiHOB/PPCPlxz7AUHZIuA1W6xfpjwhj2NimjcHNY0k3p3AAG58oh1wTYDrNyXfoCIiDF2kvntT7eX5jlGqS0l89qfby/Mco1AREQEREBERAREQEREHtpp3RvbIw2exwc05Gzmm4NjlxC2th1W2eGOZubZGNePsvaCP6rEi1jqfrHTYJRudxDHM/Rikexv8ABoQdkiIgIiICIvCaTZa51ibAmwFybDgBzKDzRZ90x15TzXioGbiPhvXhrpTw8lubWc/rH1KztU2lf0nhzHvdeoi8VN2l7R1Xn7TbH17XYg7RZy1/aK+DVja6Ntoqny7cG1LR1v2h1u8h60aub1h6OjEcOnpreMLduI5ZTM6zMzwvbZJ7HFBmHQLSJ2G4hDVAnYDtmQZ9aF2TxYccsx3gLYDHhwBBuCLg9oPBYfcLGxyI/qtRakNIfDMKjjcfG0x3Lhl5DQN0bX4bFm37WuQWAiIgxdpL57U+3l+Y5RqktJfPan28vzHKNQEREBERAREQEREBERAWtdU1MI8FomhuzeLbtnxke518+3av71kpbJ0Kg3eG0bAbgU0Iv+qagmkREBeEsrW22nBtyALkC7ibAC/MnkoXTjEKimoJ6ilYx88bdsNeHEbA8s2BFyG3Nu5ZUxjSytrJ21E073yscHMzs2NwIILGjqtzA4Dkg2QigdB9Im4lQQ1bbbTm2kaPRmbk9vxzHcQp5BlrXToz4Bib3sbaCovKzsDj+Fb7n3NuQc1e/UXpF4HijYXOtFVDdEct7e8R9e1do+2VbevPAfC8JfI0XkpnCZtrX2BlKPVsEuP2AsxQyuY5r2mzmkEEcQ4G4I96DcCKL0YxhtbRwVbbWlja4gG+y8jrtv3OuPcpRBlTXJgHgWLTbItHP49nZ4wnbA9Tw7LsspbUBjpp8TNMT4uqYW/rYwXMPw2x+ku26RuC7ykgrGjOGQsccvwcoyJ9T2tH6XwojBcRdS1MNS3yopGSDlfYcDb32sg2si9dNO2RjZGm7XNDge1rhcfwK/EGM9JfPan28vzHKNUlpL57U+3l+Y5RqAiIgIiICIiAiIgIiIC2vg1bHUU8U8Vt1JG1zLcA0tFh3W4WWKFcGojTswStwud3iZT4hxt1J3G+x6nk5fnW+sbBoNERB4vYHAgi4IsQeBB4grIOsLR/6OxKopW33bXbUdwfwTwHNsTxsDs37WlbAVHdJLBRalrxxuYH/wAz4/6SIPi6OGOFtRUULj1JGb1g7JIyGut3lrh+wr+WNdDsZNDX09XyjkBd3xnqyAethcFspB6qqnbKx0bxdj2lrh2tcLEfArGOP4Y6kqp6V19qKR7LkWuGuIDrdhFiO4raazPr/wAK3OLGYCzaiJj7/nt6jh8GNPvQdz0csbMlJPRuuTBIHs7BHLe7R6ntcf0vhb6zh0da3YxOSK+UtO7LPN7HsI7uG1xWj0HNayMP8Iwmsitc7l7gMvKjG23j3tCyEtwSMDgWngQQfUVinFqE09RNTuN3RSPjJ4XLHlpyubcEGqNUeJeE4NSPPFjDEf1TiwcvqtB96Lj+jbXB1FU09+sycPtl5MkYAtnfjGeX/wBRBR2kvntT7eX5jlGqS0l89qfby/Mco1AREQEREBERAREQEREBfrXEG4yI4HsK/EQas1SaYHFKAOkN6mEiOXh1jbqyWHDaF/eHLt1lfUxpC6ixWFt/FVB3MgzsS8+LNr2uH7OfYXdq1QgLkNbWGiowasbzZHvQe+Eh5+IaR7116+XFYBJBLGb2dG9ptxs5pBt8UGJlszRHEBU0FLUC3jIY3G3AO2RtDieBuFjNaq1JSF2B0tySRvRmb2AnksPhZB3Ko7pMU5+8ZLG3j2k26oPii0X5E9b4HsV4qp+kfEDhsD+Yqmgep0MxP/EIKi1TV+4xmjeTYOl3fPPfNdGBl3vC1qsXaNVQhraaUmwjnieSBewbI03tz4LaKAsm636YR43WNF7F7X59r42OP8SVrJZk1/wbGMude+3DE71WBbbv8i/vQTXRsqbVdXHtW2oWu2cs9h9r+7b/AIooDUhiPg+ISv2dq9M9tr24ywm/A9iIOO0l89qfby/Mco1SWkvntT7eX5jlGoCIiAiIgIiICIiAiIg91LSSSnZjY57gL2a1zjbLOwHeF5VdDLDbeRvjve221zb242uM+IWiejxSxNwt8rWt3r53iRwttHZDdhrjxFg64H5xPNWkgypqt0Qqqyup5443CnimjkfM4EMtG/aIaT5RJbawvYnOwWq0RAXpq/wb/su/oV7l8uKTCOCV7vJbG9xtxs1pJsgxMtO6g/xMz2sv/JZiWn9QrCMFiJGRklI7xtkX+IPwQWIqq6R34qh/1jPkVCtVVV0jvxVD/rGfIqEGd6P8Iz7Tf6hbdWKsCpxLVQRE2D5o2kjkHPaL/wAVtVAWa+kP+N2/6aP/AJyrSizL0gJ9vGC21tiCJvrvtOv/AD29yCL1Teeyewd8yJfq+vUnh7qjEJWNIBFM92d+AlhHId6/EHI6S+e1Pt5fmOUapLSXz2p9vL8xyjUBERAREQEREBEXupJGtkY57dtgc0uZcjaaCLtuOFxldB6V9tPhFRJYMglfteTsxvdtC18rDPJas0F0pw+vhDaPYZsCxp9lkbox9gZWz4tuF1QQVj0f6CWnw6Zk0UkTzVOcGyMcwlpihANnAG1wRfuKs5EQEREBc5rFqxDhNa8kt+95Ggg2Ie9pa2xv9ZwXRqrOkPiu6wxlOCNqeZoIzzijBef593xQZvWudVtFuMHomWsTCHnjxlJfz+0so4TQOqaiKnZ5csjIx63uAB/itp0sDY2NjYLMY0NaBYANaLAWHcEHtVL9JWstBRwW8qSR978N21oGXO+8Ofd3q6FnfpHYht18EA4RQbR4ZOlebj4Mb8UHDau6QzYtQsFvOYnG/AtY8PcPg0rYKy3qNoTLjUDrXETZZDcXy3bmg93We3NakQFlTXTV73G6rhZm7YLX9GJl7997j3LVaxtppWb/ABGslvfaqJSOHk7x2yMuwWCCwejhSbVfUy52bT7PDK75WEZ8vwZy5+5fqnOjTSWirZrGznxMByt1GvJy4+mPiiCmdJfPan28vzHKNUlpL57U+3l+Y5RqAiIgIiICIiAiIg91JVPhe2SN7o5G5texzmuae0OGYV66udc7ZSylxGzHnqipu1rHHO29GQZyG0Mu23FUIvrwzDZqqQRQRPlkPosaXG1wLm3AXIzOSDa7XAi4zB59y/VA6B4TLR4bTU0xvLHGA7O9iSTsg89kHZ7MslPICIiAs0a/NIBVYmKdhvHSs2DzG+cbyfDqtPe0q+9NtIW4bQzVbrEsbZjT6UzsmN+JF+4ErHtVUOlkfK8lz3uLnOPEvcSXE+slB3uonC/CMYjeR1YGPlPrADG8vrPB9y1Cqv1BaNeC0Bq3ttLVEOF+VO2+7+JLnd4LexWggLIms3FfC8Wq5hm3eljewsiAjBHr2L+9ac07xvwDDqmqvZzIyGc/HP6seX2nBY8Jugu/o14VnV1hGXUhae/N8g+WrzXE6nMH8EwenFrPlBndla5lzbf9WGD3LtkEXpPigpKKoqf8qJ7xwzcGnZGfa6w96xgtL9IDF9xhW5B61RK1lr2O7Z13HvF2tB+0s0hBpfo/YbusIEpN9/NJIO5rSI7cc843HlxRdrolhvglBTUx8qOGNruXXDRtH9q6IMiaS+e1Pt5fmOUapLSXz2p9vL8xyjUBERAREQEREBERAWuNWmisWG0ETGtAnkY18z7dZ0jhcgkgGzbloHL1krI62tgry6mgcTcmKMknmSwXKD7UREBEVea59MJcNow2Bj97OSwTAO2Ym2zO2ODz6I7ieWYVnr30yFZVChiN4KZx2jfJ9Raxt9gXb6y7uXG6A6NOxOvipQDsE7UrhfqwNttm/K+TR3uCgI4y5wa0EuJAAAJJJ4AAcVqfVLoV9FUfjB99zWfKcjs5dWIEcm3N+8nlZB20ELWNaxoDWNAa1oyAaBYAD1LzRR+kGLx0VLNVynxcTC48AXH0Wi+V3OIaO8hBTfSO0hBMGHNPk+OkA5EgtjB9xebd47lVOiGBOxCugpG3G8eA5w9GMZvd7mgn12Xz6QYvJW1U1VL5cry49w9Fo7g0ADuCuno7aL7EcuJvGcl4ofZtcN473vaG92w7tQXNDEGNDGizWgAAcmgWA+C80XzYjWsp4ZJ5Dsxxsc9x7GtBJ/ogz70icY3uIRUoPVp4rkX4Sy2Jy5dQM+K5TVXgfh2LU0RBMbHb2Ts2IutY9xcGt/SUHpFi762qmq5PLleXEfVB8lo7g0Ae5XT0cMBLYqivcPLIhj+y3rSH3uLR+iUF0oiIMXaS+e1Pt5fmOUapLSXz2p9vL8xyjUBERAREQXN0eMLgqWYhHPFHKz726sjWvH/kcNoZcF2WL6ksMmziEtOc/IeXNvlxEm0fgRxXM9GX/EP9t/2FeKDPWMahatjiaaohlZ2SbcT+OXAOacudx6lxOKavMUprbyimz/ywJh8Yi4Ba7RBlPQ3VnXV1Q1kkEkEAIMkkrHsszmGh1i4nhYe+y1TDGGNDWizWgAAcAALABeaICIiAvRXUcc8boZWNfE8WcxwBBHeF70QVvozqhpaHETWtcXxNF4Yni+6lJNyXelsi2zfMXucwCrIREBZ2176b+FT/AEdC7xEDvGEHKSoGVsuTMx9q/YFY2uTTf6NpNzE777nBDO2OLg+Tu7G9+eeyQsvoJvQ7RyTEqyKkj9I3e7kyIeW8+ocO0kDmtgYfRMp4mQRt2Y42hjWjk1osFw+p3Qj6Mo95K0eFzgOk7Y2ehFfu4u7zbOwKsBAVP9IbSgRUzMNYfGT2fJ3QMddo7tp7f5D2q2a6sZBE+aRwbHG0uc48A1ouSseaYY+/Ea2arfcbx3Vb9WIZMb7mgX77nmgi6SndLIyJg2nvcGtaOb3EBo95K2TotgrKCjgpGcImAE/Wec3u97iT71RnR/0S8IqnYjIPFU52Y7+lUEcf0Gm/rc23ArRCAiIgxdpL57U+3l+Y5RqvjEtQxmmlm8ODd5I99twTbbcTa+9z4r5vufD+Xj93P91BSCK7/ufD+Xj93P8AdT7nw/l4/dz/AHUFIIrv+58P5eP3c/3U+58P5eP3c/3UHn0Zf8Q/23/YV4rhdWGr44L4Reo3+/3X/wCe72d3vPz3XvvO7gu6QEREBERAREQEREBERBXOtPVkzFQamF2xWtbYXPUlaODXfVIzs4dud8rcfqa1ZyNqHVtdEWbh5bFE8WJnYc5DyLWnySLgnPlneyICIuK1pabtwmku2xqpQWwt7D6Uh7m3GXM2HbYK61+6b7x/0VA7qMIdUOHpSCxbF6m5OPfYZbJvUWD4ZJVzx00LdqWVwa0Z8TzNuAAuSeQBK+aWRz3FziXOcSSSSSXE3JJPE3V+agNDBFEcUmb42QFsFxmyHg54vzdwB+qOxyCz9FsCjw+jhpI/JjaATa20/i957y65UqiICIiAiIgIiICIiAiIgIiICIiAiIgIiICIiAiIgLL+uvCa6LEX1FV14pMoZGghgjF9mMAk7BGZLb5kk53WoF8GO4bFVU0kE7BJE9pu092YIIzBBzBGYKDM2qbQU4rVbUgIo4SDKeG270YmntPPsbfgSFqWKMMaGtAa1oAAAAAaBYAAcBZc1qyoY4MIomxtDQ+COR1r9aWRgc9xJ7SfdkBkAF1C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4753"/>
            <a:ext cx="3103514" cy="340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347864" y="1575729"/>
            <a:ext cx="2592288" cy="9290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b="1" kern="0" dirty="0" smtClean="0">
                <a:solidFill>
                  <a:sysClr val="windowText" lastClr="000000"/>
                </a:solidFill>
              </a:rPr>
              <a:t>No feedback</a:t>
            </a:r>
            <a:endParaRPr lang="it-IT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 descr="https://encrypted-tbn1.gstatic.com/images?q=tbn:ANd9GcTkmEW1m-vFQLlZtneo8q3oPXCy81KaQYOqg6EKcSYyo2pDUF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527784" cy="16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The effect of the Feedback on the acoustic source</a:t>
            </a:r>
            <a:endParaRPr lang="it-IT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0375" y="5915865"/>
            <a:ext cx="2592288" cy="929024"/>
          </a:xfrm>
        </p:spPr>
        <p:txBody>
          <a:bodyPr/>
          <a:lstStyle/>
          <a:p>
            <a:r>
              <a:rPr lang="it-IT" dirty="0" smtClean="0"/>
              <a:t>Acoustic source: you</a:t>
            </a:r>
            <a:endParaRPr lang="it-IT" dirty="0"/>
          </a:p>
        </p:txBody>
      </p:sp>
      <p:sp>
        <p:nvSpPr>
          <p:cNvPr id="4" name="AutoShape 2" descr="data:image/jpeg;base64,/9j/4AAQSkZJRgABAQAAAQABAAD/2wCEAAkGBxMQEBQQExQWFREWFhgYGBYYGBIXGhcRFhUWHRcYGBgYHCkgGSYnGxcZITEhJSorLi4uHSAzODQsOCgtLiwBCgoKBQUFDgUFDisZExkrKysrKysrKysrKysrKysrKysrKysrKysrKysrKysrKysrKysrKysrKysrKysrKysrK//AABEIAOsA1gMBIgACEQEDEQH/xAAcAAEAAwEAAwEAAAAAAAAAAAAABQcIBgIDBAH/xABKEAABAwICBgQKAw4GAwEAAAABAAIDBBEFIQYHEhMxQQgiUWEUIzI0QnFzgZGzFVJyGCQzNVRigoOSlKGisdNFU3SEssREY8FD/8QAFAEBAAAAAAAAAAAAAAAAAAAAAP/EABQRAQAAAAAAAAAAAAAAAAAAAAD/2gAMAwEAAhEDEQA/ALxRF6qipZG3ae5rGjm4ho+JQe1FzlXp7hkTth9bBtDiA9rrEGxB2b2PcvGDT/C33tXU4t9aRrPhtWug6VFEU2lFDICWVdM4DIkTRHP9pSNLVxyjaje17e1rmuHxCD3IiICIiAiIgIiICIiAiIgIiICIiAiIgIiICIiDKmlusHE31M8JrJWxslka0RkRdVr3AAmMNJy7eK46rrJJnbcj3yO+s9znHgBxJ7APgvr0l89qfby/Mco1AREQF9NDXywO24ZHxP8ArRucw/FpBXzIgsPBNcuKU9g+RlQ0cpWC9vts2XH1m6sXR3XtSTODKqF9MSbbYO9jtbi4gBzc+QafWs7og25R1cczGyxPbJG4Xa9pDmkdxGRXvWPNE9MqzC37VNKQ0m7ondaN/DymduQ6wse9aA0E1s0mI7MMv3tVHLYebsef/XJkL8OqbHOw2rXQWGiIgIiICIiAiIgIiICIiAiIgIiICIiDF2kvntT7eX5jlGqS0l89qfby/Mco1AREQEREBERAREQXtqk1sAhtBiElnCzYqh1+sMgGSnkex5yPPPM3asOK89Seshz3MwuqdtXFqeUnO4GUTjzyvsnut2WC8EREBERAREQEREBERAREQEREBERBi7SXz2p9vL8xyjVJaS+e1Pt5fmOUagIiICIiAiIgIiIC84pXMcHtJa5pBBBsQ4G4IPLNeCINcatdLm4rQsmuN+yzJm8LSgC7gOxw6w9ZHIrq1lfU1pG+ixSFm1aGocIZG52JcbRnuIeRn2E8LrVCAiIgIiICIiAiIgIi43TPWTQ4YC1797UcoYiHOB/PPCPlxz7AUHZIuA1W6xfpjwhj2NimjcHNY0k3p3AAG58oh1wTYDrNyXfoCIiDF2kvntT7eX5jlGqS0l89qfby/Mco1AREQEREBERAREQEREHtpp3RvbIw2exwc05Gzmm4NjlxC2th1W2eGOZubZGNePsvaCP6rEi1jqfrHTYJRudxDHM/Rikexv8ABoQdkiIgIiICIvCaTZa51ibAmwFybDgBzKDzRZ90x15TzXioGbiPhvXhrpTw8lubWc/rH1KztU2lf0nhzHvdeoi8VN2l7R1Xn7TbH17XYg7RZy1/aK+DVja6Ntoqny7cG1LR1v2h1u8h60aub1h6OjEcOnpreMLduI5ZTM6zMzwvbZJ7HFBmHQLSJ2G4hDVAnYDtmQZ9aF2TxYccsx3gLYDHhwBBuCLg9oPBYfcLGxyI/qtRakNIfDMKjjcfG0x3Lhl5DQN0bX4bFm37WuQWAiIgxdpL57U+3l+Y5RqktJfPan28vzHKNQEREBERAREQEREBERAWtdU1MI8FomhuzeLbtnxke518+3av71kpbJ0Kg3eG0bAbgU0Iv+qagmkREBeEsrW22nBtyALkC7ibAC/MnkoXTjEKimoJ6ilYx88bdsNeHEbA8s2BFyG3Nu5ZUxjSytrJ21E073yscHMzs2NwIILGjqtzA4Dkg2QigdB9Im4lQQ1bbbTm2kaPRmbk9vxzHcQp5BlrXToz4Bib3sbaCovKzsDj+Fb7n3NuQc1e/UXpF4HijYXOtFVDdEct7e8R9e1do+2VbevPAfC8JfI0XkpnCZtrX2BlKPVsEuP2AsxQyuY5r2mzmkEEcQ4G4I96DcCKL0YxhtbRwVbbWlja4gG+y8jrtv3OuPcpRBlTXJgHgWLTbItHP49nZ4wnbA9Tw7LsspbUBjpp8TNMT4uqYW/rYwXMPw2x+ku26RuC7ykgrGjOGQsccvwcoyJ9T2tH6XwojBcRdS1MNS3yopGSDlfYcDb32sg2si9dNO2RjZGm7XNDge1rhcfwK/EGM9JfPan28vzHKNUlpL57U+3l+Y5RqAiIgIiICIiAiIgIiIC2vg1bHUU8U8Vt1JG1zLcA0tFh3W4WWKFcGojTswStwud3iZT4hxt1J3G+x6nk5fnW+sbBoNERB4vYHAgi4IsQeBB4grIOsLR/6OxKopW33bXbUdwfwTwHNsTxsDs37WlbAVHdJLBRalrxxuYH/wAz4/6SIPi6OGOFtRUULj1JGb1g7JIyGut3lrh+wr+WNdDsZNDX09XyjkBd3xnqyAethcFspB6qqnbKx0bxdj2lrh2tcLEfArGOP4Y6kqp6V19qKR7LkWuGuIDrdhFiO4raazPr/wAK3OLGYCzaiJj7/nt6jh8GNPvQdz0csbMlJPRuuTBIHs7BHLe7R6ntcf0vhb6zh0da3YxOSK+UtO7LPN7HsI7uG1xWj0HNayMP8Iwmsitc7l7gMvKjG23j3tCyEtwSMDgWngQQfUVinFqE09RNTuN3RSPjJ4XLHlpyubcEGqNUeJeE4NSPPFjDEf1TiwcvqtB96Lj+jbXB1FU09+sycPtl5MkYAtnfjGeX/wBRBR2kvntT7eX5jlGqS0l89qfby/Mco1AREQEREBERAREQEREBfrXEG4yI4HsK/EQas1SaYHFKAOkN6mEiOXh1jbqyWHDaF/eHLt1lfUxpC6ixWFt/FVB3MgzsS8+LNr2uH7OfYXdq1QgLkNbWGiowasbzZHvQe+Eh5+IaR7116+XFYBJBLGb2dG9ptxs5pBt8UGJlszRHEBU0FLUC3jIY3G3AO2RtDieBuFjNaq1JSF2B0tySRvRmb2AnksPhZB3Ko7pMU5+8ZLG3j2k26oPii0X5E9b4HsV4qp+kfEDhsD+Yqmgep0MxP/EIKi1TV+4xmjeTYOl3fPPfNdGBl3vC1qsXaNVQhraaUmwjnieSBewbI03tz4LaKAsm636YR43WNF7F7X59r42OP8SVrJZk1/wbGMude+3DE71WBbbv8i/vQTXRsqbVdXHtW2oWu2cs9h9r+7b/AIooDUhiPg+ISv2dq9M9tr24ywm/A9iIOO0l89qfby/Mco1SWkvntT7eX5jlGoCIiAiIgIiICIiAiIg91LSSSnZjY57gL2a1zjbLOwHeF5VdDLDbeRvjve221zb242uM+IWiejxSxNwt8rWt3r53iRwttHZDdhrjxFg64H5xPNWkgypqt0Qqqyup5443CnimjkfM4EMtG/aIaT5RJbawvYnOwWq0RAXpq/wb/su/oV7l8uKTCOCV7vJbG9xtxs1pJsgxMtO6g/xMz2sv/JZiWn9QrCMFiJGRklI7xtkX+IPwQWIqq6R34qh/1jPkVCtVVV0jvxVD/rGfIqEGd6P8Iz7Tf6hbdWKsCpxLVQRE2D5o2kjkHPaL/wAVtVAWa+kP+N2/6aP/AJyrSizL0gJ9vGC21tiCJvrvtOv/AD29yCL1Teeyewd8yJfq+vUnh7qjEJWNIBFM92d+AlhHId6/EHI6S+e1Pt5fmOUapLSXz2p9vL8xyjUBERAREQEREBEXupJGtkY57dtgc0uZcjaaCLtuOFxldB6V9tPhFRJYMglfteTsxvdtC18rDPJas0F0pw+vhDaPYZsCxp9lkbox9gZWz4tuF1QQVj0f6CWnw6Zk0UkTzVOcGyMcwlpihANnAG1wRfuKs5EQEREBc5rFqxDhNa8kt+95Ggg2Ie9pa2xv9ZwXRqrOkPiu6wxlOCNqeZoIzzijBef593xQZvWudVtFuMHomWsTCHnjxlJfz+0so4TQOqaiKnZ5csjIx63uAB/itp0sDY2NjYLMY0NaBYANaLAWHcEHtVL9JWstBRwW8qSR978N21oGXO+8Ofd3q6FnfpHYht18EA4RQbR4ZOlebj4Mb8UHDau6QzYtQsFvOYnG/AtY8PcPg0rYKy3qNoTLjUDrXETZZDcXy3bmg93We3NakQFlTXTV73G6rhZm7YLX9GJl7997j3LVaxtppWb/ABGslvfaqJSOHk7x2yMuwWCCwejhSbVfUy52bT7PDK75WEZ8vwZy5+5fqnOjTSWirZrGznxMByt1GvJy4+mPiiCmdJfPan28vzHKNUlpL57U+3l+Y5RqAiIgIiICIiAiIg91JVPhe2SN7o5G5texzmuae0OGYV66udc7ZSylxGzHnqipu1rHHO29GQZyG0Mu23FUIvrwzDZqqQRQRPlkPosaXG1wLm3AXIzOSDa7XAi4zB59y/VA6B4TLR4bTU0xvLHGA7O9iSTsg89kHZ7MslPICIiAs0a/NIBVYmKdhvHSs2DzG+cbyfDqtPe0q+9NtIW4bQzVbrEsbZjT6UzsmN+JF+4ErHtVUOlkfK8lz3uLnOPEvcSXE+slB3uonC/CMYjeR1YGPlPrADG8vrPB9y1Cqv1BaNeC0Bq3ttLVEOF+VO2+7+JLnd4LexWggLIms3FfC8Wq5hm3eljewsiAjBHr2L+9ac07xvwDDqmqvZzIyGc/HP6seX2nBY8Jugu/o14VnV1hGXUhae/N8g+WrzXE6nMH8EwenFrPlBndla5lzbf9WGD3LtkEXpPigpKKoqf8qJ7xwzcGnZGfa6w96xgtL9IDF9xhW5B61RK1lr2O7Z13HvF2tB+0s0hBpfo/YbusIEpN9/NJIO5rSI7cc843HlxRdrolhvglBTUx8qOGNruXXDRtH9q6IMiaS+e1Pt5fmOUapLSXz2p9vL8xyjUBERAREQEREBERAWuNWmisWG0ETGtAnkY18z7dZ0jhcgkgGzbloHL1krI62tgry6mgcTcmKMknmSwXKD7UREBEVea59MJcNow2Bj97OSwTAO2Ym2zO2ODz6I7ieWYVnr30yFZVChiN4KZx2jfJ9Raxt9gXb6y7uXG6A6NOxOvipQDsE7UrhfqwNttm/K+TR3uCgI4y5wa0EuJAAAJJJ4AAcVqfVLoV9FUfjB99zWfKcjs5dWIEcm3N+8nlZB20ELWNaxoDWNAa1oyAaBYAD1LzRR+kGLx0VLNVynxcTC48AXH0Wi+V3OIaO8hBTfSO0hBMGHNPk+OkA5EgtjB9xebd47lVOiGBOxCugpG3G8eA5w9GMZvd7mgn12Xz6QYvJW1U1VL5cry49w9Fo7g0ADuCuno7aL7EcuJvGcl4ofZtcN473vaG92w7tQXNDEGNDGizWgAAcmgWA+C80XzYjWsp4ZJ5Dsxxsc9x7GtBJ/ogz70icY3uIRUoPVp4rkX4Sy2Jy5dQM+K5TVXgfh2LU0RBMbHb2Ts2IutY9xcGt/SUHpFi762qmq5PLleXEfVB8lo7g0Ae5XT0cMBLYqivcPLIhj+y3rSH3uLR+iUF0oiIMXaS+e1Pt5fmOUapLSXz2p9vL8xyjUBERAREQXN0eMLgqWYhHPFHKz726sjWvH/kcNoZcF2WL6ksMmziEtOc/IeXNvlxEm0fgRxXM9GX/EP9t/2FeKDPWMahatjiaaohlZ2SbcT+OXAOacudx6lxOKavMUprbyimz/ywJh8Yi4Ba7RBlPQ3VnXV1Q1kkEkEAIMkkrHsszmGh1i4nhYe+y1TDGGNDWizWgAAcAALABeaICIiAvRXUcc8boZWNfE8WcxwBBHeF70QVvozqhpaHETWtcXxNF4Yni+6lJNyXelsi2zfMXucwCrIREBZ2176b+FT/AEdC7xEDvGEHKSoGVsuTMx9q/YFY2uTTf6NpNzE777nBDO2OLg+Tu7G9+eeyQsvoJvQ7RyTEqyKkj9I3e7kyIeW8+ocO0kDmtgYfRMp4mQRt2Y42hjWjk1osFw+p3Qj6Mo95K0eFzgOk7Y2ehFfu4u7zbOwKsBAVP9IbSgRUzMNYfGT2fJ3QMddo7tp7f5D2q2a6sZBE+aRwbHG0uc48A1ouSseaYY+/Ea2arfcbx3Vb9WIZMb7mgX77nmgi6SndLIyJg2nvcGtaOb3EBo95K2TotgrKCjgpGcImAE/Wec3u97iT71RnR/0S8IqnYjIPFU52Y7+lUEcf0Gm/rc23ArRCAiIgxdpL57U+3l+Y5RqvjEtQxmmlm8ODd5I99twTbbcTa+9z4r5vufD+Xj93P91BSCK7/ufD+Xj93P8AdT7nw/l4/dz/AHUFIIrv+58P5eP3c/3U+58P5eP3c/3UHn0Zf8Q/23/YV4rhdWGr44L4Reo3+/3X/wCe72d3vPz3XvvO7gu6QEREBERAREQEREBERBXOtPVkzFQamF2xWtbYXPUlaODXfVIzs4dud8rcfqa1ZyNqHVtdEWbh5bFE8WJnYc5DyLWnySLgnPlneyICIuK1pabtwmku2xqpQWwt7D6Uh7m3GXM2HbYK61+6b7x/0VA7qMIdUOHpSCxbF6m5OPfYZbJvUWD4ZJVzx00LdqWVwa0Z8TzNuAAuSeQBK+aWRz3FziXOcSSSSSXE3JJPE3V+agNDBFEcUmb42QFsFxmyHg54vzdwB+qOxyCz9FsCjw+jhpI/JjaATa20/i957y65UqiICIiAiIgIiICIiAiIgIiICIiAiIgIiICIiAiIgLL+uvCa6LEX1FV14pMoZGghgjF9mMAk7BGZLb5kk53WoF8GO4bFVU0kE7BJE9pu092YIIzBBzBGYKDM2qbQU4rVbUgIo4SDKeG270YmntPPsbfgSFqWKMMaGtAa1oAAAAAaBYAAcBZc1qyoY4MIomxtDQ+COR1r9aWRgc9xJ7SfdkBkAF1C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4753"/>
            <a:ext cx="3103514" cy="340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923928" y="5661248"/>
            <a:ext cx="367240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96336" y="2352353"/>
            <a:ext cx="0" cy="330889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03648" y="2352353"/>
            <a:ext cx="619268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03648" y="2352353"/>
            <a:ext cx="0" cy="3565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3890392" y="1779896"/>
            <a:ext cx="2592288" cy="9290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b="1" kern="0" dirty="0" smtClean="0">
                <a:solidFill>
                  <a:sysClr val="windowText" lastClr="000000"/>
                </a:solidFill>
              </a:rPr>
              <a:t>Lagged voice feedback</a:t>
            </a:r>
            <a:endParaRPr lang="it-IT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Feedback can make the source ‘unstable’!</a:t>
            </a:r>
            <a:endParaRPr lang="it-IT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0375" y="5915865"/>
            <a:ext cx="2592288" cy="929024"/>
          </a:xfrm>
        </p:spPr>
        <p:txBody>
          <a:bodyPr/>
          <a:lstStyle/>
          <a:p>
            <a:r>
              <a:rPr lang="it-IT" dirty="0" smtClean="0"/>
              <a:t>Acoustic source: you</a:t>
            </a:r>
            <a:endParaRPr lang="it-IT" dirty="0"/>
          </a:p>
        </p:txBody>
      </p:sp>
      <p:sp>
        <p:nvSpPr>
          <p:cNvPr id="4" name="AutoShape 2" descr="data:image/jpeg;base64,/9j/4AAQSkZJRgABAQAAAQABAAD/2wCEAAkGBxMQEBQQExQWFREWFhgYGBYYGBIXGhcRFhUWHRcYGBgYHCkgGSYnGxcZITEhJSorLi4uHSAzODQsOCgtLiwBCgoKBQUFDgUFDisZExkrKysrKysrKysrKysrKysrKysrKysrKysrKysrKysrKysrKysrKysrKysrKysrKysrK//AABEIAOsA1gMBIgACEQEDEQH/xAAcAAEAAwEAAwEAAAAAAAAAAAAABQcIBgIDBAH/xABKEAABAwICBgQKAw4GAwEAAAABAAIDBBEFIQYHEhMxQQgiUWEUIzI0QnFzgZGzFVJyGCQzNVRigoOSlKGisdNFU3SEssREY8FD/8QAFAEBAAAAAAAAAAAAAAAAAAAAAP/EABQRAQAAAAAAAAAAAAAAAAAAAAD/2gAMAwEAAhEDEQA/ALxRF6qipZG3ae5rGjm4ho+JQe1FzlXp7hkTth9bBtDiA9rrEGxB2b2PcvGDT/C33tXU4t9aRrPhtWug6VFEU2lFDICWVdM4DIkTRHP9pSNLVxyjaje17e1rmuHxCD3IiICIiAiIgIiICIiAiIgIiICIiAiIgIiICIiDKmlusHE31M8JrJWxslka0RkRdVr3AAmMNJy7eK46rrJJnbcj3yO+s9znHgBxJ7APgvr0l89qfby/Mco1AREQF9NDXywO24ZHxP8ArRucw/FpBXzIgsPBNcuKU9g+RlQ0cpWC9vts2XH1m6sXR3XtSTODKqF9MSbbYO9jtbi4gBzc+QafWs7og25R1cczGyxPbJG4Xa9pDmkdxGRXvWPNE9MqzC37VNKQ0m7ondaN/DymduQ6wse9aA0E1s0mI7MMv3tVHLYebsef/XJkL8OqbHOw2rXQWGiIgIiICIiAiIgIiICIiAiIgIiICIiDF2kvntT7eX5jlGqS0l89qfby/Mco1AREQEREBERAREQXtqk1sAhtBiElnCzYqh1+sMgGSnkex5yPPPM3asOK89Seshz3MwuqdtXFqeUnO4GUTjzyvsnut2WC8EREBERAREQEREBERAREQEREBERBi7SXz2p9vL8xyjVJaS+e1Pt5fmOUagIiICIiAiIgIiIC84pXMcHtJa5pBBBsQ4G4IPLNeCINcatdLm4rQsmuN+yzJm8LSgC7gOxw6w9ZHIrq1lfU1pG+ixSFm1aGocIZG52JcbRnuIeRn2E8LrVCAiIgIiICIiAiIgIi43TPWTQ4YC1797UcoYiHOB/PPCPlxz7AUHZIuA1W6xfpjwhj2NimjcHNY0k3p3AAG58oh1wTYDrNyXfoCIiDF2kvntT7eX5jlGqS0l89qfby/Mco1AREQEREBERAREQEREHtpp3RvbIw2exwc05Gzmm4NjlxC2th1W2eGOZubZGNePsvaCP6rEi1jqfrHTYJRudxDHM/Rikexv8ABoQdkiIgIiICIvCaTZa51ibAmwFybDgBzKDzRZ90x15TzXioGbiPhvXhrpTw8lubWc/rH1KztU2lf0nhzHvdeoi8VN2l7R1Xn7TbH17XYg7RZy1/aK+DVja6Ntoqny7cG1LR1v2h1u8h60aub1h6OjEcOnpreMLduI5ZTM6zMzwvbZJ7HFBmHQLSJ2G4hDVAnYDtmQZ9aF2TxYccsx3gLYDHhwBBuCLg9oPBYfcLGxyI/qtRakNIfDMKjjcfG0x3Lhl5DQN0bX4bFm37WuQWAiIgxdpL57U+3l+Y5RqktJfPan28vzHKNQEREBERAREQEREBERAWtdU1MI8FomhuzeLbtnxke518+3av71kpbJ0Kg3eG0bAbgU0Iv+qagmkREBeEsrW22nBtyALkC7ibAC/MnkoXTjEKimoJ6ilYx88bdsNeHEbA8s2BFyG3Nu5ZUxjSytrJ21E073yscHMzs2NwIILGjqtzA4Dkg2QigdB9Im4lQQ1bbbTm2kaPRmbk9vxzHcQp5BlrXToz4Bib3sbaCovKzsDj+Fb7n3NuQc1e/UXpF4HijYXOtFVDdEct7e8R9e1do+2VbevPAfC8JfI0XkpnCZtrX2BlKPVsEuP2AsxQyuY5r2mzmkEEcQ4G4I96DcCKL0YxhtbRwVbbWlja4gG+y8jrtv3OuPcpRBlTXJgHgWLTbItHP49nZ4wnbA9Tw7LsspbUBjpp8TNMT4uqYW/rYwXMPw2x+ku26RuC7ykgrGjOGQsccvwcoyJ9T2tH6XwojBcRdS1MNS3yopGSDlfYcDb32sg2si9dNO2RjZGm7XNDge1rhcfwK/EGM9JfPan28vzHKNUlpL57U+3l+Y5RqAiIgIiICIiAiIgIiIC2vg1bHUU8U8Vt1JG1zLcA0tFh3W4WWKFcGojTswStwud3iZT4hxt1J3G+x6nk5fnW+sbBoNERB4vYHAgi4IsQeBB4grIOsLR/6OxKopW33bXbUdwfwTwHNsTxsDs37WlbAVHdJLBRalrxxuYH/wAz4/6SIPi6OGOFtRUULj1JGb1g7JIyGut3lrh+wr+WNdDsZNDX09XyjkBd3xnqyAethcFspB6qqnbKx0bxdj2lrh2tcLEfArGOP4Y6kqp6V19qKR7LkWuGuIDrdhFiO4raazPr/wAK3OLGYCzaiJj7/nt6jh8GNPvQdz0csbMlJPRuuTBIHs7BHLe7R6ntcf0vhb6zh0da3YxOSK+UtO7LPN7HsI7uG1xWj0HNayMP8Iwmsitc7l7gMvKjG23j3tCyEtwSMDgWngQQfUVinFqE09RNTuN3RSPjJ4XLHlpyubcEGqNUeJeE4NSPPFjDEf1TiwcvqtB96Lj+jbXB1FU09+sycPtl5MkYAtnfjGeX/wBRBR2kvntT7eX5jlGqS0l89qfby/Mco1AREQEREBERAREQEREBfrXEG4yI4HsK/EQas1SaYHFKAOkN6mEiOXh1jbqyWHDaF/eHLt1lfUxpC6ixWFt/FVB3MgzsS8+LNr2uH7OfYXdq1QgLkNbWGiowasbzZHvQe+Eh5+IaR7116+XFYBJBLGb2dG9ptxs5pBt8UGJlszRHEBU0FLUC3jIY3G3AO2RtDieBuFjNaq1JSF2B0tySRvRmb2AnksPhZB3Ko7pMU5+8ZLG3j2k26oPii0X5E9b4HsV4qp+kfEDhsD+Yqmgep0MxP/EIKi1TV+4xmjeTYOl3fPPfNdGBl3vC1qsXaNVQhraaUmwjnieSBewbI03tz4LaKAsm636YR43WNF7F7X59r42OP8SVrJZk1/wbGMude+3DE71WBbbv8i/vQTXRsqbVdXHtW2oWu2cs9h9r+7b/AIooDUhiPg+ISv2dq9M9tr24ywm/A9iIOO0l89qfby/Mco1SWkvntT7eX5jlGoCIiAiIgIiICIiAiIg91LSSSnZjY57gL2a1zjbLOwHeF5VdDLDbeRvjve221zb242uM+IWiejxSxNwt8rWt3r53iRwttHZDdhrjxFg64H5xPNWkgypqt0Qqqyup5443CnimjkfM4EMtG/aIaT5RJbawvYnOwWq0RAXpq/wb/su/oV7l8uKTCOCV7vJbG9xtxs1pJsgxMtO6g/xMz2sv/JZiWn9QrCMFiJGRklI7xtkX+IPwQWIqq6R34qh/1jPkVCtVVV0jvxVD/rGfIqEGd6P8Iz7Tf6hbdWKsCpxLVQRE2D5o2kjkHPaL/wAVtVAWa+kP+N2/6aP/AJyrSizL0gJ9vGC21tiCJvrvtOv/AD29yCL1Teeyewd8yJfq+vUnh7qjEJWNIBFM92d+AlhHId6/EHI6S+e1Pt5fmOUapLSXz2p9vL8xyjUBERAREQEREBEXupJGtkY57dtgc0uZcjaaCLtuOFxldB6V9tPhFRJYMglfteTsxvdtC18rDPJas0F0pw+vhDaPYZsCxp9lkbox9gZWz4tuF1QQVj0f6CWnw6Zk0UkTzVOcGyMcwlpihANnAG1wRfuKs5EQEREBc5rFqxDhNa8kt+95Ggg2Ie9pa2xv9ZwXRqrOkPiu6wxlOCNqeZoIzzijBef593xQZvWudVtFuMHomWsTCHnjxlJfz+0so4TQOqaiKnZ5csjIx63uAB/itp0sDY2NjYLMY0NaBYANaLAWHcEHtVL9JWstBRwW8qSR978N21oGXO+8Ofd3q6FnfpHYht18EA4RQbR4ZOlebj4Mb8UHDau6QzYtQsFvOYnG/AtY8PcPg0rYKy3qNoTLjUDrXETZZDcXy3bmg93We3NakQFlTXTV73G6rhZm7YLX9GJl7997j3LVaxtppWb/ABGslvfaqJSOHk7x2yMuwWCCwejhSbVfUy52bT7PDK75WEZ8vwZy5+5fqnOjTSWirZrGznxMByt1GvJy4+mPiiCmdJfPan28vzHKNUlpL57U+3l+Y5RqAiIgIiICIiAiIg91JVPhe2SN7o5G5texzmuae0OGYV66udc7ZSylxGzHnqipu1rHHO29GQZyG0Mu23FUIvrwzDZqqQRQRPlkPosaXG1wLm3AXIzOSDa7XAi4zB59y/VA6B4TLR4bTU0xvLHGA7O9iSTsg89kHZ7MslPICIiAs0a/NIBVYmKdhvHSs2DzG+cbyfDqtPe0q+9NtIW4bQzVbrEsbZjT6UzsmN+JF+4ErHtVUOlkfK8lz3uLnOPEvcSXE+slB3uonC/CMYjeR1YGPlPrADG8vrPB9y1Cqv1BaNeC0Bq3ttLVEOF+VO2+7+JLnd4LexWggLIms3FfC8Wq5hm3eljewsiAjBHr2L+9ac07xvwDDqmqvZzIyGc/HP6seX2nBY8Jugu/o14VnV1hGXUhae/N8g+WrzXE6nMH8EwenFrPlBndla5lzbf9WGD3LtkEXpPigpKKoqf8qJ7xwzcGnZGfa6w96xgtL9IDF9xhW5B61RK1lr2O7Z13HvF2tB+0s0hBpfo/YbusIEpN9/NJIO5rSI7cc843HlxRdrolhvglBTUx8qOGNruXXDRtH9q6IMiaS+e1Pt5fmOUapLSXz2p9vL8xyjUBERAREQEREBERAWuNWmisWG0ETGtAnkY18z7dZ0jhcgkgGzbloHL1krI62tgry6mgcTcmKMknmSwXKD7UREBEVea59MJcNow2Bj97OSwTAO2Ym2zO2ODz6I7ieWYVnr30yFZVChiN4KZx2jfJ9Raxt9gXb6y7uXG6A6NOxOvipQDsE7UrhfqwNttm/K+TR3uCgI4y5wa0EuJAAAJJJ4AAcVqfVLoV9FUfjB99zWfKcjs5dWIEcm3N+8nlZB20ELWNaxoDWNAa1oyAaBYAD1LzRR+kGLx0VLNVynxcTC48AXH0Wi+V3OIaO8hBTfSO0hBMGHNPk+OkA5EgtjB9xebd47lVOiGBOxCugpG3G8eA5w9GMZvd7mgn12Xz6QYvJW1U1VL5cry49w9Fo7g0ADuCuno7aL7EcuJvGcl4ofZtcN473vaG92w7tQXNDEGNDGizWgAAcmgWA+C80XzYjWsp4ZJ5Dsxxsc9x7GtBJ/ogz70icY3uIRUoPVp4rkX4Sy2Jy5dQM+K5TVXgfh2LU0RBMbHb2Ts2IutY9xcGt/SUHpFi762qmq5PLleXEfVB8lo7g0Ae5XT0cMBLYqivcPLIhj+y3rSH3uLR+iUF0oiIMXaS+e1Pt5fmOUapLSXz2p9vL8xyjUBERAREQXN0eMLgqWYhHPFHKz726sjWvH/kcNoZcF2WL6ksMmziEtOc/IeXNvlxEm0fgRxXM9GX/EP9t/2FeKDPWMahatjiaaohlZ2SbcT+OXAOacudx6lxOKavMUprbyimz/ywJh8Yi4Ba7RBlPQ3VnXV1Q1kkEkEAIMkkrHsszmGh1i4nhYe+y1TDGGNDWizWgAAcAALABeaICIiAvRXUcc8boZWNfE8WcxwBBHeF70QVvozqhpaHETWtcXxNF4Yni+6lJNyXelsi2zfMXucwCrIREBZ2176b+FT/AEdC7xEDvGEHKSoGVsuTMx9q/YFY2uTTf6NpNzE777nBDO2OLg+Tu7G9+eeyQsvoJvQ7RyTEqyKkj9I3e7kyIeW8+ocO0kDmtgYfRMp4mQRt2Y42hjWjk1osFw+p3Qj6Mo95K0eFzgOk7Y2ehFfu4u7zbOwKsBAVP9IbSgRUzMNYfGT2fJ3QMddo7tp7f5D2q2a6sZBE+aRwbHG0uc48A1ouSseaYY+/Ea2arfcbx3Vb9WIZMb7mgX77nmgi6SndLIyJg2nvcGtaOb3EBo95K2TotgrKCjgpGcImAE/Wec3u97iT71RnR/0S8IqnYjIPFU52Y7+lUEcf0Gm/rc23ArRCAiIgxdpL57U+3l+Y5RqvjEtQxmmlm8ODd5I99twTbbcTa+9z4r5vufD+Xj93P91BSCK7/ufD+Xj93P8AdT7nw/l4/dz/AHUFIIrv+58P5eP3c/3U+58P5eP3c/3UHn0Zf8Q/23/YV4rhdWGr44L4Reo3+/3X/wCe72d3vPz3XvvO7gu6QEREBERAREQEREBERBXOtPVkzFQamF2xWtbYXPUlaODXfVIzs4dud8rcfqa1ZyNqHVtdEWbh5bFE8WJnYc5DyLWnySLgnPlneyICIuK1pabtwmku2xqpQWwt7D6Uh7m3GXM2HbYK61+6b7x/0VA7qMIdUOHpSCxbF6m5OPfYZbJvUWD4ZJVzx00LdqWVwa0Z8TzNuAAuSeQBK+aWRz3FziXOcSSSSSXE3JJPE3V+agNDBFEcUmb42QFsFxmyHg54vzdwB+qOxyCz9FsCjw+jhpI/JjaATa20/i957y65UqiICIiAiIgIiICIiAiIgIiICIiAiIgIiICIiAiIgLL+uvCa6LEX1FV14pMoZGghgjF9mMAk7BGZLb5kk53WoF8GO4bFVU0kE7BJE9pu092YIIzBBzBGYKDM2qbQU4rVbUgIo4SDKeG270YmntPPsbfgSFqWKMMaGtAa1oAAAAAaBYAAcBZc1qyoY4MIomxtDQ+COR1r9aWRgc9xJ7SfdkBkAF1C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3923928" y="5661248"/>
            <a:ext cx="367240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96336" y="2352353"/>
            <a:ext cx="0" cy="330889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03648" y="2352353"/>
            <a:ext cx="619268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03648" y="2352353"/>
            <a:ext cx="0" cy="3565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3890392" y="1779896"/>
            <a:ext cx="2592288" cy="9290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b="1" kern="0" dirty="0" smtClean="0">
                <a:solidFill>
                  <a:sysClr val="windowText" lastClr="000000"/>
                </a:solidFill>
              </a:rPr>
              <a:t>Lagged voice feedback</a:t>
            </a:r>
            <a:endParaRPr lang="it-IT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9" y="3140968"/>
            <a:ext cx="432883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8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97240" y="398160"/>
            <a:ext cx="8762040" cy="74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400" b="1">
                <a:solidFill>
                  <a:srgbClr val="000000"/>
                </a:solidFill>
                <a:latin typeface="Calibri"/>
              </a:rPr>
              <a:t>What is sound?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489960" y="1189080"/>
            <a:ext cx="8762040" cy="1583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b="1" i="1">
                <a:solidFill>
                  <a:srgbClr val="000000"/>
                </a:solidFill>
                <a:latin typeface="Calibri"/>
              </a:rPr>
              <a:t>“Sound</a:t>
            </a:r>
            <a:r>
              <a:rPr lang="en-GB" i="1">
                <a:solidFill>
                  <a:srgbClr val="000000"/>
                </a:solidFill>
                <a:latin typeface="Calibri"/>
              </a:rPr>
              <a:t> is a vibration that propagates as a typically audible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i="1">
                <a:solidFill>
                  <a:srgbClr val="000000"/>
                </a:solidFill>
                <a:latin typeface="Calibri"/>
              </a:rPr>
              <a:t>mechanical wave of pressure and displacement,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i="1">
                <a:solidFill>
                  <a:srgbClr val="000000"/>
                </a:solidFill>
                <a:latin typeface="Calibri"/>
              </a:rPr>
              <a:t>through a medium such as air, and water.”</a:t>
            </a:r>
            <a:endParaRPr/>
          </a:p>
        </p:txBody>
      </p:sp>
      <p:pic>
        <p:nvPicPr>
          <p:cNvPr id="88" name="Picture 6"/>
          <p:cNvPicPr/>
          <p:nvPr/>
        </p:nvPicPr>
        <p:blipFill>
          <a:blip r:embed="rId4"/>
          <a:srcRect l="1800" t="11654" r="7047" b="4932"/>
          <a:stretch>
            <a:fillRect/>
          </a:stretch>
        </p:blipFill>
        <p:spPr>
          <a:xfrm>
            <a:off x="0" y="-2160"/>
            <a:ext cx="2166480" cy="1982520"/>
          </a:xfrm>
          <a:prstGeom prst="rect">
            <a:avLst/>
          </a:prstGeom>
          <a:ln>
            <a:noFill/>
          </a:ln>
        </p:spPr>
      </p:pic>
      <p:pic>
        <p:nvPicPr>
          <p:cNvPr id="4" name="Lwave-v8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240" y="3028635"/>
            <a:ext cx="7503152" cy="250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04920" y="384120"/>
            <a:ext cx="8762040" cy="74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400" b="1">
                <a:solidFill>
                  <a:srgbClr val="000000"/>
                </a:solidFill>
                <a:latin typeface="Calibri"/>
              </a:rPr>
              <a:t>DEMO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1219320" y="1752480"/>
            <a:ext cx="6476400" cy="130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4000">
                <a:solidFill>
                  <a:srgbClr val="000000"/>
                </a:solidFill>
                <a:latin typeface="Calibri"/>
              </a:rPr>
              <a:t>TIME TO PLAY SOME FLUTE!</a:t>
            </a:r>
            <a:endParaRPr/>
          </a:p>
        </p:txBody>
      </p:sp>
      <p:pic>
        <p:nvPicPr>
          <p:cNvPr id="9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480" y="2687400"/>
            <a:ext cx="5104800" cy="378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28600" y="685800"/>
            <a:ext cx="8762040" cy="74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400" b="1" dirty="0" smtClean="0">
                <a:solidFill>
                  <a:srgbClr val="000000"/>
                </a:solidFill>
                <a:latin typeface="Calibri"/>
              </a:rPr>
              <a:t>Example of Feedback: </a:t>
            </a:r>
          </a:p>
          <a:p>
            <a:pPr algn="ctr">
              <a:lnSpc>
                <a:spcPct val="100000"/>
              </a:lnSpc>
            </a:pPr>
            <a:r>
              <a:rPr lang="en-GB" sz="4400" b="1" dirty="0" smtClean="0">
                <a:solidFill>
                  <a:srgbClr val="000000"/>
                </a:solidFill>
                <a:latin typeface="Calibri"/>
              </a:rPr>
              <a:t>the </a:t>
            </a:r>
            <a:r>
              <a:rPr lang="en-GB" sz="4400" b="1" dirty="0">
                <a:solidFill>
                  <a:srgbClr val="000000"/>
                </a:solidFill>
                <a:latin typeface="Calibri"/>
              </a:rPr>
              <a:t>echo </a:t>
            </a:r>
            <a:r>
              <a:rPr lang="en-GB" sz="4400" b="1" dirty="0" err="1" smtClean="0">
                <a:solidFill>
                  <a:srgbClr val="000000"/>
                </a:solidFill>
                <a:latin typeface="Calibri"/>
              </a:rPr>
              <a:t>phaenomenom</a:t>
            </a:r>
            <a:endParaRPr dirty="0"/>
          </a:p>
        </p:txBody>
      </p:sp>
      <p:pic>
        <p:nvPicPr>
          <p:cNvPr id="9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2348880"/>
            <a:ext cx="7805568" cy="418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76320" y="3581280"/>
            <a:ext cx="8762040" cy="74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5400" b="1">
                <a:solidFill>
                  <a:srgbClr val="000000"/>
                </a:solidFill>
                <a:latin typeface="Calibri"/>
              </a:rPr>
              <a:t>an experiment with you!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209520" y="1427040"/>
            <a:ext cx="8762040" cy="74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400" b="1" dirty="0">
                <a:solidFill>
                  <a:srgbClr val="000000"/>
                </a:solidFill>
                <a:latin typeface="Calibri"/>
              </a:rPr>
              <a:t>And now....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28600" y="685800"/>
            <a:ext cx="8762040" cy="74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Calibri"/>
              </a:rPr>
              <a:t>…. to start, a small challenge</a:t>
            </a:r>
            <a:endParaRPr dirty="0"/>
          </a:p>
        </p:txBody>
      </p:sp>
      <p:sp>
        <p:nvSpPr>
          <p:cNvPr id="100" name="TextShape 2"/>
          <p:cNvSpPr txBox="1"/>
          <p:nvPr/>
        </p:nvSpPr>
        <p:spPr>
          <a:xfrm>
            <a:off x="4464000" y="1872000"/>
            <a:ext cx="4248000" cy="18820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  <a:p>
            <a:r>
              <a:rPr lang="it-IT" sz="2400" dirty="0" smtClean="0">
                <a:latin typeface="Arial"/>
              </a:rPr>
              <a:t>Read the text in the next slide!</a:t>
            </a:r>
          </a:p>
          <a:p>
            <a:endParaRPr lang="it-IT" sz="2400" dirty="0">
              <a:latin typeface="Arial"/>
            </a:endParaRPr>
          </a:p>
          <a:p>
            <a:endParaRPr lang="it-IT" sz="2400" dirty="0" smtClean="0">
              <a:latin typeface="Arial"/>
            </a:endParaRPr>
          </a:p>
          <a:p>
            <a:r>
              <a:rPr lang="it-IT" sz="2400" dirty="0" smtClean="0">
                <a:latin typeface="Arial"/>
              </a:rPr>
              <a:t>... No interruptions!</a:t>
            </a:r>
            <a:endParaRPr sz="2400" dirty="0"/>
          </a:p>
          <a:p>
            <a:endParaRPr dirty="0"/>
          </a:p>
        </p:txBody>
      </p:sp>
      <p:sp>
        <p:nvSpPr>
          <p:cNvPr id="2" name="AutoShape 2" descr="data:image/jpeg;base64,/9j/4AAQSkZJRgABAQAAAQABAAD/2wCEAAkGBxQTEhQUExQUFRUXFxUVGBcUFBQVFBUUFBQWFhQVFRUYHSggGBwlHBUVITEhJSkrLi4uFx8zODMsOCgtLiwBCgoKDg0OGxAQGywkICQsLCwsLCwsLCwsLCwsLCwsLCwsLCwsLCwsLCwsLCwsLCwsLCwsLCwsLCwsLCwsLCwsLP/AABEIAOEA4QMBEQACEQEDEQH/xAAbAAABBQEBAAAAAAAAAAAAAAAAAgMEBQYBB//EAEcQAAEDAgMEBgQMBQEIAwAAAAEAAgMEERIhMQUGQVETImFxgZEHMqGxFCMzQmJygpKissHwUmNz0eFTFTSDk7PC0vEWNUP/xAAaAQEAAwEBAQAAAAAAAAAAAAAAAQIDBAUG/8QANREAAgECBAIIBgICAgMAAAAAAAECAxEEEiExQVEFE2FxgZGx0SIyQqHB8BThUvEVMyOCov/aAAwDAQACEQMRAD8A9xQAgBACAEAIAQAgOFQwcUEhispvYgA8KMyJsKViAQAgBACAEAIAQAgBACAEAIAQAgBACAEAIAQAgBACAEAh7lSTJQ30ipnsTY6ZwpdWJFmNyPus5yuWSEdMAqdYkTluLiqVeFfgyHEkBy3UkyhwyDmoc4omwdKOadZHmLCg5WTTIOqQCAEAIAQAgBACAEAIAQAgBACAEAIAQCcSi4OSPsqylYlIjvesZSLJDTnrJyuWsNErMsNSTLGdWxeMBnpVh1hrkFNnsrKtYq6dxbaknirLENsq6aQ50qu6jK5RbHqykQ0SY3LppyM2iS0rrizMUrAEAIAQAgBACAEAIAQAgBACAEAIBLiqtgTiVbkjE7ljUZaJF6Rc2c1ynC8KHNBIRJLyVJ1NNC0YkVxXJJm6QglZtlhD32WE52NFG52KVTSqakTgSGvXVGdzBxsSI10JpasyZ2q2gyJhe43tYBrbFznONmsaOLiSAB2relVpt2Ul5mMjtFXTXHTwsia4gNLJukIJ9VsnUaGk5DIuF8r6X9CFmtCjLOWQNBJ0Hj4ADU9iuQM09ViNnMewnMYsOYGvqk2PYUBJQHLoAJUNg5iUZgKVgCAEAIAQAgBACA4VDA05ZssMl6zcrE2IM0puVwVKjbN4xGg9ZKRfKJMio6hbKJLlVyLZRsuWUpF1EQ56ycy6iMvzXPL4jWOg6xXjoUkM7T2pFTRGWZwa0c9SeAA4nsW8HJtQgryfD94HPUkktTFna1fX3MJFJT8HuGKVw4EN4fvNRW/jYd/+dupPktIrs/fI4nNsgO3djdLhkq55LNxEukI67nWbhHzcg/zCLpCcaeanSiruysuFtb/YzclzLJm7GFp6Krq230tOXMJGYu11wc7LOPTNWL+KMfK3oSWWyd8qqJsbqvDNEWMk6aNmF0YeMunjF8hn1m6WuQF6ax0nJxpv4k2ssuNv8Xz7H4MlWZuKmtbJCyWMg2kicCDfJz2tdbvY5w8V6eFxUcRDMt+K5MhqxaSFbSfAIac5ZORINkRT5iw4tCBxqutiDqkAgBACAEAIAQCXqsgR3LFlxl7VjJFkyE8Lz57nREacsmzRIQSs2yyQguVXIskIuqXL2G5CsZmkRMYVYoli3vDQScgBcnkBqpk7bFG1Y8rftB20azE6/RMv0TDoGg/KEcSdfZwXq1Yfw8M7fM93+O48avVcpaGxpYI44gHxs6o4AOc48XaXufNfPzqTnO8ZPXwt2fugzJLUj7LbBUSvwB1jGAMeK4dG84h1s9JGrpqwq0qaUrXvwtxXZ3MpFRqbEfa9JUQPhljdaGIuL2FxHSFwDY2W+cSTYDm4K2FdKrGdOcfilazttbd9nPuLRi4kfb+y6oU0bQ9kPUhY52Jww9HbDicBkNey9hoVth6tGNeUpRctZNLTW/JfvmWaZM3KqntqTQtwlhdHPdrg5sUbH43s8XtYAOAkPJelhH8ca+qv8LurZmtn5bvsIV7WPVZHL1JSdyUNSFZSLITGVEXcMlMC6YooxwLQg6gBACAEAIAQAgEOKq2SQpyuSozSJHdIueUmaJDL1yzNENlZMuhl6wkbREOVHqXQlQkWOEKLXFwCixJnvSBVmOhlAyc/DEPtuAPsut8JBSxEE9lr5K/qc2IllgzI7msAd0lrMNoweWEWF+9adKybShx38zyIq7uzSbarejAwkX4cl5WFo9Y7MicsrKPY28THufE7FGC4yNfH60MjvWOh6pJJuQR1nA5L08RgZ00qkbPSzT+pcPHhz0VtTSErmvgoS57JZJ3VAb1ox8W2JrrWx4WDrOsdSTbhZebUxkoRdOMFG++9+7XZfrN1FskbUrGRML5XNawa4uPYBxPYuWnGpVmowTbDi92RtzNnkPfVGPocbQyOPCGlsQcXYnNGjnEg24ADjde9QbTUc2a2re93tZdi2vx14FoU9Ls2Lag816SrMOA7LOCMlrKqmiqjYTE9RCQkiTj5LfNyKWFNcrJsiw80rZO5UUpAIAQAgBAcKhgYlcsJyLJEKYrlmzWJHusLmoiRyyqMtFDRK52zVIbcVjNmkRlz1g5GqRwFSmybACpTFhTESKtmV9JQ+Ij/AKt/KN5/RdWD/wC//wBfyjhxj+Az+41U1jGxvsA4Ei+hv3qvS1KUpupHhoefB6je+gDXDA7WwA1BJyFrHme1X6KbaeZeJWaTlY0+wdwqf4Owyh3SnrdJG90b2ngWkHLu07FtDEzqtzv8P+Ls1byOuFNWOP3JIJLa2pAPMRF573hoJUVMTT404/f0OmNBviTdmbrwRPEjukmkGj53mRze1oPVb4BclTETqLLpGPKKtfv4vxNlh4rtZo2yhXp1IxVkQ6bO9ItOsK5BbZFpGoyriPQy5rpp1FcylAmxPXXGRi0OMcrp3K2JLQulKxQUpAIAQAgBAcKhgjShc00XRCeuORshpwVGiyGnBYyRohtwXPLQ0QzI4c1zTkuZtFMivkF1z51c3UXYUJgrdaiMjFB106xcCLMdjatoNyMpOxQekWiLqO41a4Hza5v6rtpR6urGT46fn8HnYmV4mM3ZqWFkbJWg2FrFuK/bZU6QpTU5Tg/vY4Y7kXepscb2OZGGgOY65FicL2khoPctujnUqwcZSvo/uuJdXzHscJ6jbch7ly0NKSR6MERp3rCd27nbBDLX3WZo1YWGlWUXuVbQ61y1jLmZyQ6FvFmTQ41axZRkiORdUJsxlEmxg6rtimlcwY70y06wrYdjkutIyuQ0OK5AIAQHMQ0QHUAlzVWUUwQamMDiFxV4KKuawdyvleeYXjVa8+B1wgiJJO0auA7yuVyqSOhQtwK6r23TM9eoib3yN/urLDVp7RZOeMd7FJVb6Ubf/wBg76oc73BX/wCMxEvpJ/k0l9SK+Xfun+ayZ/dHb8xCsuh6vFpePsaRrqXyqT7ov8jLt9XH1KZ/23xt9xKuujIx+aa8E37G0Y1pbUn4tL8sRHvNVOOTYG973v8AcAr/AMShDdyfgl+TT+NiHvGK8W/wh47XqQLyVLIx9CID2vcfcrx6pO0INvv9kjGphnFXqTS7l7tlVtvaXSQOtWTyEFriHYQxzWuuRaNgF+I7l105PMoyp2X7zZ5tdUsjyzu/D8IN1q2JzejlDSGnR4BHfYrh6RoVYz6ynfXkeYrJljvlSUzYH9E2MOc0+o1oOnEhYdHVMQ68czbS53LzSurFhsfeaUU0T3APaWjNvrNtkQ5vHTUeXFdEqUYzlCOlm9/395ns4Sjnhdry9vbyLyg2xHOAWuF+9ctSEou0kdDpOKvHVE6MWKxW5R7Eiy2MgslrAWCtEVaHGFbwMpIkRtXRBGMmTGuyXbFtqxgxTFZcgyRC1bQRRj62KggOFwQDMhAddAZ/fjehtFCHXF3ZN4knkBxK5605r4YbnVhqVOTvUen3fYjyuX0iVrr5tA5Oubd4Fljllxk2etHCxe0Ix722/FL3GHbz1jx/vIZ9SIX83ErKWVbxb737I2j0bUl9aXdH3bIVTWTP9aqqXdgkwDybZVWVbQj5X9TVdFL6qkvCy9EVstM05uxOP03En3reNSXDTuRf/isMtZJvvbORwMA9RviAfejnNvc1jgsKlpBeV/U67LQW7slC13LTpKEbxXkQZak3XRGCPErYyopWTGzWO5q3VoxfSFVbMtdk7QDbvfoM7DUngPFcmIouWkTvh0g1Rc5DNdUOkeXSXJHAGzIx/Dfmr0oKEbQ8+LPnq+JnVlmkxTdpFkcjG5h7S0hxzFxq0nNUlhlOcZPdO/8AszjUexP3Yjjme8SNa7O4vkbdhGa5ukZ1KME4Nozs0zeS7sUYic7omtOG+JxLy021HSFwB8F4C6QxMmlmfdtfysdLSsYTZ1ZKynLW2cxj3sF9b3Lxn2i+q+gqwpyrfFo2k/wdOGx06KstiTTOxgSxOLXcbZG44Hn4qk7QeSauj6OhUpYmOdaPs/PPx8DQ7E3tLLMqBlpjAuPtDVvtHauaphE9YeX7uY16DWrXitvFbr7rtNxSVDZGhzHBwOhBuufK1oefJW3H8KuolMx0MV1AjMLa1aJWKNj8JW8JGMkTmBdsUYMcYc1rG1yrJbV0IodUgEBEryAMR1CAoZ9rBjXPNrNBJJ0AUTllVzanTzux49tLbD6+d08vq5shZwYwakDTEeJ/wuLETa+HzPa6KwkZXrNabL8spKuLCSP3/lWpyujrxVNxd15/u6+43HOQrOCZlSxck7FpSTMdqM+fauScJR2PVhUU1dMlSxNHzbjms1Jl9yG94yAbZapPiybEOpmOnuW8II4MVXlG8UV8oB4roieHWSet9RgsV7nG6b4kuFoszO3XbcrGT1fcdFaNsOrcyeKMGMy3sxpt1rnG854WNB6x5k5DtXP11qnV8X9lzfLsXoeTltqyP8Ckfa4AORDGtAcQSeA7j7Fp10IbedwpRWxr9jbqNkjD8To3DIOYc/EHIrxMV0nKE3Gya5MvCL4lt/8AD5ngh1bJgAJI6Nt7Dtvl5Lnp9IUk3KNFX72a5TG0TXFz6aPQVDpHPda9mtwMBd3klexUlFQWInvkSt3u7KX0Im1W4AXRO6uMtyOT2sa1uK31g7PiLLbDNzajUWtr9123bysdNCpOlFyg7Mb2ZUudkSewq9enGOqPoui8VUrRanw4l1s/actO4uicWnkBdjj9Jh94se1czipb/wB+Z1VsFCprHR/bxXtZm72FvzFIA2oHQu0xE3jJ4db5p7HW7LqrpctfX97jxMRhalF6rTnw8+Hia1oBFxmOxZZTlbex1AClEEqGQrphJmMkSohmumCdzNkxoyXUtjM6pAIDN7xSlvFSkWiYHf2vw0L7avc2PwJufwhypUjdo1UssJeRjNlNAaAeAt4rza7bZ9jh6ap0YwXBIKmHW/mohLkbNKSsysqKa2YXVCpfRnlYnA2+KHkMNkIP7utGkzghWnTl+3/snU9efBc86KPWpY2MtxxxubhVStozufxK6I80V/3qtYyODFYdyX7qRXU/tWuc8ueEyvfcQ5ovoVKZjOMc1rCg24I/d043LqGam4c/Us9lbXDWRxPAwtla7TTO5HnZcWIwuacqkXq4tHjyg4vU9Cp6qI1rXANAfE3CbD1mkhw/L5r52UZ/x7Pg9UIuLdydVbKe1xfTPawnMsfcxk9hGbfIjsCxhWpz+Gqr9q3/AL+3eaNcik23tGvjYY3/AAePFkXMkc91uOWAW816GHo4TN8LlLssl5u7M5zsrGQpaMGmxF7w6Rz3cM23wgnK+dideK9ipUarJWVkkevg+i1XpKbdiF8B5kuAyAOg5ZLXruWh6VHoinB3n8XZwHYhbTJVk77npU4ZdIqyJLSeBWTS4moyZTc2V1FFZa6FlsXeOem+Tf1f9N2cfgNWeGXYkoKX7r/f7qeXVwMZaw07OHuvDTsPRN298YqghknxUh0a4izz9B2ju7XsWHVyXav3fkeVXouk7NWfb+Hs/XsNayNWjE5Gxxsa1jEo2TYmLrhGy1Mmx9q2RU6pAIDL72QOdCXxgFw4HQi9yL8OOalEpnkG+dbjp2jS0oLgfWacDhZw8VWT1Rp9DZRwzrjlA+toYpNWJYn55hYOB3Jp7DbhyVl2kjEsAdpqtYzaOLEYOFVXW5DfGR/f+62Ukzx6tCdJ6+fv++Q5HNbVVlC5vQxcoaSJcZBWMk0evCcai0OywZa5JGZlUoJoZNOP/SvnZjLCRa9hkQ2Kvm0OJYZxndCZYw7sPP8AupTaKV6MKy10fPn3kqHaTmNDX3yza4cD38lhPDRk248d0eTWwzp/MrdvDzNDT79kMsb4gLX4d68ufQic7p6HN8S4lLVbVkqS4XNjk53JvEDvXoU8LTw6XZsu06sJgZYidltxfBf2ScZsBwAAA7ALAKlle59nCnGEVGOyAwm2qZtS1xnAeavdEnWuPMKGkBw56gKuwGHwHl5LRTRWyE4gBbUcQRcFTZvUpUjCUcsldcjTbvb8z01mn46L/Tkd12j+XKc/B1+8Ky7f3w9vI8PE9GX1pPwf4fv5nq+7W8lNWN+Jf1wLuif1ZWd7eI+kLjtXTCCaujxJxlCWWSsy+DVplMxSsAQAgINVR3vc5EEW70JPK9+N18THEDrDQjiAbgHmFnVllSkdFGKm3DmeV4iMjcEZEdyaPU0jUnH4Xo0PwVXNUlTO/DY+SdpMmtk5LBxPchiIyWjHOCob3ugwgjNTdrYznTjUXxEKppSNPJbwqJnj4rASirw8hmKct1/yryimclDFTpOz/ssIKvJc0qR7dHGQqIfdZ2gt2dqoro6sqY2IexWzGfVRvqjpg7Aozh0U3ewCA/vRS5lo0ktwdTt/gb5BQqkubM/4eHbvkj5IejB0GQ5cFR23OhRUVZIn07GgdZwv2LCTb2RV34DU7Gn53sVotrgWRHfGP4lopdgG3QdoVs3YSJw9qm5IYj2pZCw28KyZnOFxtXMLW3HoXkFrgSHNN2ua4tew82OGbT3Kt3F3Qq4alXjaav6o9C3S9JEkdo6z4yLTpwPjI+2Zg9Zv0m6cuK3hWu7Pc+dxvRtSgsy1jz4rvX5X2PWIpWuaHNIc0gEOBBBBzBB4hdB5YoFAdQEasBtkgKHakF2kFVlZl43TujxvejY1nucBYrmV4dx6MZwq/OteZlJoSFvGVznq0XFnIpCFLSYo1pU3qWEM1wueULHv4bFqaux8FZ2PQUr6IW081V9hotdyPUUt8/atIVLHBisBGrqtyCQWnPJb6SR4bVShO0tCbTVPNYzp8j2MNjU1aZcUsuLJcc45T0rp6odnOHQBVjqFqR3T3V1Emww91z2K6RYP3kgOgFLoBitqQlr7FW0txl9SwcVdU5PgYzxVGHzSQw6vaNCtFRk9zln0th47O438O5A+St1Jj/y1/lg34HHVh5HxICKkuZEulJr6PNpCDWH6PmT+it1SMX0rJ/4rxb9Eda9ztLnuYf1S0Vv6lf5VWpx8oP1bRLh2VUP9Vj/HAP7lUdSmt/yL4iXGX/wvdlpsbdGrqH4IsIObXPMkmBnMEtGZ7Be3GymEoza0+yObFVakYON+/wCOT9l69p69uzuHBBTMiqGsqXi93SNLm5kkNaxxIDQMvBdZ5BqoIWsa1jGhrWgNa1oAa1oFgABkABwQDiAZcwoCl2mwg81yTmbRMjt7ZeME8Vl1poYLaWyxmCLFFK2qOinVsss9UZusoyzXT3d66adRSIq0VbMtV6d/v5kUEtK03OeMpU3dE6nnusZwPbwuLurt6kyN11g1Y9ilUU0Oi2hVDURNTAjmrRqNMxrUIVFaSK6WMt00XTGSkeDXw9TDt5dULp6ojQ+CidNPcvhsbKO2q5E5u0gRmVzug1senDH0Gr5hLtosAyz8lKoSZWp0lQgr3uR3bV5NHiStFhubOGfTS+mPm/ZDTtqPPEDuarrDx5HPLpeo+KXcr+r/AAIEsj9Okd3D+wV8kY8jB4yvU2c33WXoh1mzpXfMP2nJmiv9FMtSe685EqDd+Y/NaO5pKh1ESqTX+K8L+pYQ7nzO/i8GgKnWol24zfgkixg3CefWJ8Xf2VXV5EXp8bvxZYQ+jxnFw96r1snxJUqS+hFpR+j+AaklNXxJ/lZflVjR7N3Op2W6hKvGmjGeMqPiSdstgjMdOHRwl4LpJHPawxwNIDsLjo9xIaOXWd81bqEeRzSqzfEt6Ktpo2tbA0loFm9DFI9lhwD2tw+ZV0kjNtstYn3ANi2/A2uO+xIUkC0AIBLlWQIlQ0cVw1k9zSJn9oUxvlouJyOiJlNr7Ove4yVo1S9jLVuz8rOHcVqp8UaUpuBmNobNLDpl+9F2UqyluWqUIyWaHl7exW6Lo3OFpxd0S6ep0B81lOmephcc1aL8y2inDsjl2rjlBx1R9BTqKQ608FTtNhE9OD+qtGbRSUFNWkUtXDYmxFl3U5XWp8xjsN1VR5GrDtDsmWUEtGQF9CcuwAG6tnV7I4v483HM3bvLel3OkIBecJPDj2Ksptci9OhStebd+wsafcocSSsnW7TVQoLaN+9ltSbqRt5eAufNZurcnrEvlSXgWsOxYxwJUdayHUkyS2KBmXUB7SL+RVbyZRyH46lvzQT9WN1vO1lFmVbJEZedI395wAfmv7FKiVbFvDm+t0TPry/phHvVlArmFMkP+pi/o00sn4gXNWkYFXMWwyXyhrpRzvTQN9pY/wBi2UUUcmPtoKp5/wB0gDba1NbPOfGMMLfxLRIoK3T2XKJaiYup2gy9Hhhp8AtAMBDXF5sMWPhe989ALEGwQAgBACAS4KsgMStXPNF0V88Vl5laFjeDKavo7i48lx5rG6MrtOjtwy9y2hU4lrFPNRgixzHDsWylxLQbg7oye2NlFhJAyK76FfMrM0qUlUWaO/Fc/wC/UpnsXWmcE6bWqJFPUW1VJwO7CY2UbKT0LanqAdVxzptbH0VKtGoro7UzWaohG7LVqnVwcinILiBzXbpFXPlajdSSi+N3++J6V6L+jeJIiMxZwvy0cPA281WRnVk1ZLY189EAuWUTNSK+WFxthsO9pPlmLKqRe4qPZcjtXO9jfcL+1Ws+RVyQ/HsEn1mAj+Y+/s6yuoMq5onwbHw8WNHJrP1vb2KVTXErnZIFC0avd5tb7hdXUYoi7Z0xQ8et2OLnjycSFN4kWYqGWNmTGhv1WhvuUZ0SosJdtRs9dzW/WeB71KkHEQN44vm4n/045JPaxpCspFcpMh2zIfUppneETPPG8EeSupMq0d3ZdIDOx8bWBsz3X6TG4umPTkEYQBYSgXBK1Kl4gBACAEAIBLmKrimSRZ4VyVaDLxkVs0XJeXWoWWh0QmVNfQYtAuJSy7nQjL11EWEnhyXRCpfctYrpKcOFiLj2haKT3EZNO6MptrZBjN2i7V6FDEZtJG7Sqarfj2/2Ub4uIXapHHOhxiKhmIUSjc0w+JlSY9NUXCpGFmdeIxvWRsc2WLzNBVqv/WzzIStVfka/0fziOvsTYEub4Fpd72hVbVk2RU2PXKmaDXET3KJOBgsxAk2nE31W+az6yPBGmRvcrK/enBazbt0cWWc5g4OLBmRzte3JMzlsHFIci2u6QBzMTwRcFoOEjmHOsCqfFxGgsyznRn3n2/KCp1J0IstRY2fPAw8rgu8sX6KVBsOSFMI/jqX9kdPJb73RgfiV1TZRyQ4yjJuBR1L+2eaLAfsulcR91XUCuYfp9m1QPxdLRRDmZZHnxayJo/ErZERmY+Ng7QffFWxRD+RSNuPtSvdfyV1FcirbA7jPf8ttPaL+YZO2Bp+zE0K6RA3s7canbNI18lW8gse3FWVObHNDbuwvGI4mO8MKkg2rG2AA0GWpOnadUApACAEAIAQHCEBEniXFXpcUaRkV08S8evR4o6oTKyrow7vXDdxZ0p3MzXUBY4kacl0wqZtxaxBlpw8EWy5LVNoslxRk9t7ELDiZovQoYi/wyN0822/r3lBJFfTI8Qu5SsY1KKnrHfiiK/VaLY86d1IkbNPxl+WapV+WwpO8mzR7m0zpKppGpxv8ALf94WVRfDYu2eojYJNi4nTTE633b2Wapuxm5IkwbvsHzR90KypsjOWEOzQNGqyplXNme2lSCjnY8OcylqJBHIxrsLYp5Pk5gRmxrj1XAEC5DuJK0tdFbl5/syAes0P7ZLyHzeSVUsSY3Rsya0DuAA9iZkNRZrgOAHemdEWIk28MbTYyxg8sTb+A1UdYxlI795G8Old3RvAP2nAD2p1jLZBI21KfVhd/xJGNH4C4+xR1hOQk01VVO4QM/wCZL/4K6kVcTu09jVD8MwmeZY/VZDaBr2EjHG4uLtQL5nUNWyM2Zp++lTBUNiIMgcwyhkvQiXAHEOBfDYMc0giz2DMa6rOpNw1ex0UaMavwr5v39/JvtibVZUwtljvhdfI6tcDZzXDmCCPBaRlmVzCcHF2ZPVioIAQAgBAcIUNXBCqIFwV6FtUawkV00S8itQ4o6oVOZAqqYOGa47OLOlMz1XQFpuBkt4TzbjbYiywBw/RaRY14GN3g2EWnGwL0sPiPpkap5+ySMrUNz7V6MWcWJi5SvbU5SuOKw+dl5qZpWuctO+bLzPU/RnQdeWW2QtC3w60h/IPslYydzSo9T0OfaLWesWN4DEQPepzmNiLJt1vBxP1WucPMCyhzCiRZdt8g8+Q/MQqOp2l1Aot7KkzUlRHhGcbiOtniaMbSABrcDikaizIlwdjmxtsyzU8T8Qu5jSbNzxDJ2ZJGoPBVnK0mi0VdXJbWSO1dIfHD+QBUvJhpIfj2E52rL9rut7TdWUZspdEl2zmxD4ySOIfSc1g9pVlRb3Jzkf8A2rQN1qmP/pYpf+mCrdXFbstFVJ/Km+7Ual3xo2epHNKfqtYPxuB9ijrKUeJ0RwGKn9JW1fpJe3KOGGPl0khc77gAv4FFXv8ALH7Gr6NUP+2cV4/gjHbu1arJjZ8Oh6GL4Ow/bk61u1rlbPWfJff0KOlg4bycu7RffXyJuydzKwhwcI4BJ8oWkySv7XyPzJ77qrpVJ/M79+n2JWJoU9YRs+zV+b0+zPQthbJZSwtij0Fz2kk3cSeJJJK6oRyqx51SeeVywVzMEAIAQAgBAccLqGk1ZggVNPZefXoW1RtGZAkiXlVqJ0wmRJ4AciFxtNM3UirqNnWzGivGd9GWuQ5KMPBy/wArpgyjbMVt/dnVzBmM7L0aNVx32LqpGorS3WzMSLtkGViDoeBXoaSgcTTjW0WvLtPb936QxUsbWG4w3vzLs3E9pJJXHdtXJlC0so3V1sbPlJo298jb+V1Fmwosrptv0rdZsX1Gvf7goym0cPUey9X6JkV+9NP81kz+5rW/nISy4/vkbLA13tF+VvWwzPvW2xAptQR8ZOG69jWOv5qU4dvgWfRuIS1su9/7KHd7ex9PTMia6nGDELvjdI83eT/GBx5LoqXzaRuctGhCULzqqPZu/UknfiplOGOeVx/hp4WD3MLvaq2q8kjXJgo7zlLuXuPR0+0p8xBXPv8A600kbc+bXOA9ihqfGS8EOtwa+Wm33yt7k6g9Hdc43MdLBfieu/8AC0e9Orvu2/sP58YfJTgvv7GgpPRc8/L1jj2RRtZ4XeXKyw8OX79isulK7XzW7kl7l5RejiiZ6zXyn+ZI8j7t8PsWsaUUcs8XVnu35v8A0aHZ+xaeAWhhij+oxrfaAtcqOfMyepIBACAEAIAQAgBACAEBwhQ1cEKop7aLgr0Lao1jMhSxLzatFM6IzsRzGuNU3c2zDXwMcF0QRVyGa3ZGMXGo9q7KT5mMmedb8bqtbDJUAOBZYkNF9SBc8gL3J4BdlJtSstmXlVjKnaW62aMjFtwuY1hBcRkAAHX7rlWlh5X0eh30ekcMoLrKd5cdn46ssKPYlfMLxUktjxcOjH48IUZKa+aQl0zJf9VNL98C6pfRttJ9sTqeIccUhc4eDWOB81ZdSc0+lcXL6rdyX9lxS+iOQ/LVx7ooyPxF36KU4cInNPF4ifzTl5+xb0fonoW/KGeY/Tkw/kAR1Wtjneur1Ivo53epb1rJKeF8kFXLG1z2B7hFZpi9a/alST014BHosELWCzWtaOTQAPILJMkfCsiBS0RAoLVEHQrkHVIBACAEAIAQAgBACAEAIAQHCEsBiWDkuWpQvqi6kQ5IFwVKGptGYlsSoqTDkOGPJaum7FcxHdHxssGpo0uig3g3Op6uzi3o5W+pLD1HtOoJtk6xzz8CFpSr1YvmisoxNDsqgeyJjHyOlc0AGR9sT7cXWyut1Rc3daFM1ic2Ky2jQtuVcrnSFe1iBBWTJMFST/BNuzRvyjro2PYeHTRgtw9+T/vN5rRrNTXYRxPQAskiRYWiIOhaJFRYWqQFKxAKQCAEAIAQAgBACAEAIAQAgBACA4WgqHFPcCOhCz6qJN2dbGFZQSFxRaFLinuRcbMDeSzdCD4FszFtZZXjBRWhFzjgoaA24LNokRhVHEm5nd991RXQBrTgnjPSQyZjC8cCRnY2HcQDwVoJpkMq91d+gXfBdoj4NVss09JZscp0Dmu9UE+Rv1b6Czpa6C5vWtVlTIuKAWiiiDqkAgBACAEAIAQAgBACAEAIAQAgBACAEAIAQAgBACAEByyiyAWU2B1AU+8e7FNXMw1EYdb1XjqyM+q8Zju0PJAYY+jzaFJ/9dtFwYPVimuGgcsg5h8GBAbjdV1Z0Nq9sQma4jFE67XsywuIt1TqCOy+V7AC5QAgBACAEAIAQAgBACAEAIAQAgBACAEAIAQAgBACAEAIAQAgBACAEAIAQAgBACAEAIAQAgBACAEAIAQAgBACAEAIAQAgBACAEAIAQAgBACAEAIAQAgBACAE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http://www.pike.k12.in.us/schools/guion_creek_elementary/activities/PublishingImages/book-club-book-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2" y="2204864"/>
            <a:ext cx="3767336" cy="37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57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971600" y="1604520"/>
            <a:ext cx="7200800" cy="3977640"/>
          </a:xfrm>
        </p:spPr>
        <p:txBody>
          <a:bodyPr/>
          <a:lstStyle/>
          <a:p>
            <a:r>
              <a:rPr lang="en-US" sz="3600" dirty="0" smtClean="0"/>
              <a:t>Acoustics is the interdisciplinary science that deals with the study of all mechanical waves in gases, liquids, and solids including topics such as vibration, sound, ultrasound and infrasound.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1801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28600" y="685800"/>
            <a:ext cx="8762040" cy="74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Calibri"/>
              </a:rPr>
              <a:t>…. and now, read it again with the headphone.</a:t>
            </a:r>
            <a:endParaRPr dirty="0"/>
          </a:p>
        </p:txBody>
      </p:sp>
      <p:sp>
        <p:nvSpPr>
          <p:cNvPr id="100" name="TextShape 2"/>
          <p:cNvSpPr txBox="1"/>
          <p:nvPr/>
        </p:nvSpPr>
        <p:spPr>
          <a:xfrm>
            <a:off x="4742640" y="2536693"/>
            <a:ext cx="4248000" cy="18820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  <a:p>
            <a:endParaRPr lang="it-IT" sz="2400" dirty="0">
              <a:latin typeface="Arial"/>
            </a:endParaRPr>
          </a:p>
          <a:p>
            <a:endParaRPr lang="it-IT" sz="2400" dirty="0" smtClean="0">
              <a:latin typeface="Arial"/>
            </a:endParaRPr>
          </a:p>
          <a:p>
            <a:r>
              <a:rPr lang="it-IT" sz="2400" dirty="0" smtClean="0">
                <a:latin typeface="Arial"/>
              </a:rPr>
              <a:t>... No interruptions!</a:t>
            </a:r>
            <a:endParaRPr sz="2400" dirty="0"/>
          </a:p>
          <a:p>
            <a:endParaRPr dirty="0"/>
          </a:p>
        </p:txBody>
      </p:sp>
      <p:sp>
        <p:nvSpPr>
          <p:cNvPr id="2" name="AutoShape 2" descr="data:image/jpeg;base64,/9j/4AAQSkZJRgABAQAAAQABAAD/2wCEAAkGBxQTEhQUExQUFRUXFxUVGBcUFBQVFBUUFBQWFhQVFRUYHSggGBwlHBUVITEhJSkrLi4uFx8zODMsOCgtLiwBCgoKDg0OGxAQGywkICQsLCwsLCwsLCwsLCwsLCwsLCwsLCwsLCwsLCwsLCwsLCwsLCwsLCwsLCwsLCwsLCwsLP/AABEIAOEA4QMBEQACEQEDEQH/xAAbAAABBQEBAAAAAAAAAAAAAAAAAgMEBQYBB//EAEcQAAEDAgMEBgQMBQEIAwAAAAEAAgMEERIhMQUGQVETImFxgZEHMqGxFCMzQmJygpKissHwUmNz0eFTFTSDk7PC0vEWNUP/xAAaAQEAAwEBAQAAAAAAAAAAAAAAAQIDBAUG/8QANREAAgECBAIIBgICAgMAAAAAAAECAxEEEiExQVEFE2FxgZGx0SIyQqHB8BThUvEVMyOCov/aAAwDAQACEQMRAD8A9xQAgBACAEAIAQAgOFQwcUEhispvYgA8KMyJsKViAQAgBACAEAIAQAgBACAEAIAQAgBACAEAIAQAgBACAEAh7lSTJQ30ipnsTY6ZwpdWJFmNyPus5yuWSEdMAqdYkTluLiqVeFfgyHEkBy3UkyhwyDmoc4omwdKOadZHmLCg5WTTIOqQCAEAIAQAgBACAEAIAQAgBACAEAIAQCcSi4OSPsqylYlIjvesZSLJDTnrJyuWsNErMsNSTLGdWxeMBnpVh1hrkFNnsrKtYq6dxbaknirLENsq6aQ50qu6jK5RbHqykQ0SY3LppyM2iS0rrizMUrAEAIAQAgBACAEAIAQAgBACAEAIBLiqtgTiVbkjE7ljUZaJF6Rc2c1ynC8KHNBIRJLyVJ1NNC0YkVxXJJm6QglZtlhD32WE52NFG52KVTSqakTgSGvXVGdzBxsSI10JpasyZ2q2gyJhe43tYBrbFznONmsaOLiSAB2relVpt2Ul5mMjtFXTXHTwsia4gNLJukIJ9VsnUaGk5DIuF8r6X9CFmtCjLOWQNBJ0Hj4ADU9iuQM09ViNnMewnMYsOYGvqk2PYUBJQHLoAJUNg5iUZgKVgCAEAIAQAgBACA4VDA05ZssMl6zcrE2IM0puVwVKjbN4xGg9ZKRfKJMio6hbKJLlVyLZRsuWUpF1EQ56ycy6iMvzXPL4jWOg6xXjoUkM7T2pFTRGWZwa0c9SeAA4nsW8HJtQgryfD94HPUkktTFna1fX3MJFJT8HuGKVw4EN4fvNRW/jYd/+dupPktIrs/fI4nNsgO3djdLhkq55LNxEukI67nWbhHzcg/zCLpCcaeanSiruysuFtb/YzclzLJm7GFp6Krq230tOXMJGYu11wc7LOPTNWL+KMfK3oSWWyd8qqJsbqvDNEWMk6aNmF0YeMunjF8hn1m6WuQF6ax0nJxpv4k2ssuNv8Xz7H4MlWZuKmtbJCyWMg2kicCDfJz2tdbvY5w8V6eFxUcRDMt+K5MhqxaSFbSfAIac5ZORINkRT5iw4tCBxqutiDqkAgBACAEAIAQCXqsgR3LFlxl7VjJFkyE8Lz57nREacsmzRIQSs2yyQguVXIskIuqXL2G5CsZmkRMYVYoli3vDQScgBcnkBqpk7bFG1Y8rftB20azE6/RMv0TDoGg/KEcSdfZwXq1Yfw8M7fM93+O48avVcpaGxpYI44gHxs6o4AOc48XaXufNfPzqTnO8ZPXwt2fugzJLUj7LbBUSvwB1jGAMeK4dG84h1s9JGrpqwq0qaUrXvwtxXZ3MpFRqbEfa9JUQPhljdaGIuL2FxHSFwDY2W+cSTYDm4K2FdKrGdOcfilazttbd9nPuLRi4kfb+y6oU0bQ9kPUhY52Jww9HbDicBkNey9hoVth6tGNeUpRctZNLTW/JfvmWaZM3KqntqTQtwlhdHPdrg5sUbH43s8XtYAOAkPJelhH8ca+qv8LurZmtn5bvsIV7WPVZHL1JSdyUNSFZSLITGVEXcMlMC6YooxwLQg6gBACAEAIAQAgEOKq2SQpyuSozSJHdIueUmaJDL1yzNENlZMuhl6wkbREOVHqXQlQkWOEKLXFwCixJnvSBVmOhlAyc/DEPtuAPsut8JBSxEE9lr5K/qc2IllgzI7msAd0lrMNoweWEWF+9adKybShx38zyIq7uzSbarejAwkX4cl5WFo9Y7MicsrKPY28THufE7FGC4yNfH60MjvWOh6pJJuQR1nA5L08RgZ00qkbPSzT+pcPHhz0VtTSErmvgoS57JZJ3VAb1ox8W2JrrWx4WDrOsdSTbhZebUxkoRdOMFG++9+7XZfrN1FskbUrGRML5XNawa4uPYBxPYuWnGpVmowTbDi92RtzNnkPfVGPocbQyOPCGlsQcXYnNGjnEg24ADjde9QbTUc2a2re93tZdi2vx14FoU9Ls2Lag816SrMOA7LOCMlrKqmiqjYTE9RCQkiTj5LfNyKWFNcrJsiw80rZO5UUpAIAQAgBAcKhgYlcsJyLJEKYrlmzWJHusLmoiRyyqMtFDRK52zVIbcVjNmkRlz1g5GqRwFSmybACpTFhTESKtmV9JQ+Ij/AKt/KN5/RdWD/wC//wBfyjhxj+Az+41U1jGxvsA4Ei+hv3qvS1KUpupHhoefB6je+gDXDA7WwA1BJyFrHme1X6KbaeZeJWaTlY0+wdwqf4Owyh3SnrdJG90b2ngWkHLu07FtDEzqtzv8P+Ls1byOuFNWOP3JIJLa2pAPMRF573hoJUVMTT404/f0OmNBviTdmbrwRPEjukmkGj53mRze1oPVb4BclTETqLLpGPKKtfv4vxNlh4rtZo2yhXp1IxVkQ6bO9ItOsK5BbZFpGoyriPQy5rpp1FcylAmxPXXGRi0OMcrp3K2JLQulKxQUpAIAQAgBAcKhgjShc00XRCeuORshpwVGiyGnBYyRohtwXPLQ0QzI4c1zTkuZtFMivkF1z51c3UXYUJgrdaiMjFB106xcCLMdjatoNyMpOxQekWiLqO41a4Hza5v6rtpR6urGT46fn8HnYmV4mM3ZqWFkbJWg2FrFuK/bZU6QpTU5Tg/vY4Y7kXepscb2OZGGgOY65FicL2khoPctujnUqwcZSvo/uuJdXzHscJ6jbch7ly0NKSR6MERp3rCd27nbBDLX3WZo1YWGlWUXuVbQ61y1jLmZyQ6FvFmTQ41axZRkiORdUJsxlEmxg6rtimlcwY70y06wrYdjkutIyuQ0OK5AIAQHMQ0QHUAlzVWUUwQamMDiFxV4KKuawdyvleeYXjVa8+B1wgiJJO0auA7yuVyqSOhQtwK6r23TM9eoib3yN/urLDVp7RZOeMd7FJVb6Ubf/wBg76oc73BX/wCMxEvpJ/k0l9SK+Xfun+ayZ/dHb8xCsuh6vFpePsaRrqXyqT7ov8jLt9XH1KZ/23xt9xKuujIx+aa8E37G0Y1pbUn4tL8sRHvNVOOTYG973v8AcAr/AMShDdyfgl+TT+NiHvGK8W/wh47XqQLyVLIx9CID2vcfcrx6pO0INvv9kjGphnFXqTS7l7tlVtvaXSQOtWTyEFriHYQxzWuuRaNgF+I7l105PMoyp2X7zZ5tdUsjyzu/D8IN1q2JzejlDSGnR4BHfYrh6RoVYz6ynfXkeYrJljvlSUzYH9E2MOc0+o1oOnEhYdHVMQ68czbS53LzSurFhsfeaUU0T3APaWjNvrNtkQ5vHTUeXFdEqUYzlCOlm9/395ns4Sjnhdry9vbyLyg2xHOAWuF+9ctSEou0kdDpOKvHVE6MWKxW5R7Eiy2MgslrAWCtEVaHGFbwMpIkRtXRBGMmTGuyXbFtqxgxTFZcgyRC1bQRRj62KggOFwQDMhAddAZ/fjehtFCHXF3ZN4knkBxK5605r4YbnVhqVOTvUen3fYjyuX0iVrr5tA5Oubd4Fljllxk2etHCxe0Ix722/FL3GHbz1jx/vIZ9SIX83ErKWVbxb737I2j0bUl9aXdH3bIVTWTP9aqqXdgkwDybZVWVbQj5X9TVdFL6qkvCy9EVstM05uxOP03En3reNSXDTuRf/isMtZJvvbORwMA9RviAfejnNvc1jgsKlpBeV/U67LQW7slC13LTpKEbxXkQZak3XRGCPErYyopWTGzWO5q3VoxfSFVbMtdk7QDbvfoM7DUngPFcmIouWkTvh0g1Rc5DNdUOkeXSXJHAGzIx/Dfmr0oKEbQ8+LPnq+JnVlmkxTdpFkcjG5h7S0hxzFxq0nNUlhlOcZPdO/8AszjUexP3Yjjme8SNa7O4vkbdhGa5ukZ1KME4Nozs0zeS7sUYic7omtOG+JxLy021HSFwB8F4C6QxMmlmfdtfysdLSsYTZ1ZKynLW2cxj3sF9b3Lxn2i+q+gqwpyrfFo2k/wdOGx06KstiTTOxgSxOLXcbZG44Hn4qk7QeSauj6OhUpYmOdaPs/PPx8DQ7E3tLLMqBlpjAuPtDVvtHauaphE9YeX7uY16DWrXitvFbr7rtNxSVDZGhzHBwOhBuufK1oefJW3H8KuolMx0MV1AjMLa1aJWKNj8JW8JGMkTmBdsUYMcYc1rG1yrJbV0IodUgEBEryAMR1CAoZ9rBjXPNrNBJJ0AUTllVzanTzux49tLbD6+d08vq5shZwYwakDTEeJ/wuLETa+HzPa6KwkZXrNabL8spKuLCSP3/lWpyujrxVNxd15/u6+43HOQrOCZlSxck7FpSTMdqM+fauScJR2PVhUU1dMlSxNHzbjms1Jl9yG94yAbZapPiybEOpmOnuW8II4MVXlG8UV8oB4roieHWSet9RgsV7nG6b4kuFoszO3XbcrGT1fcdFaNsOrcyeKMGMy3sxpt1rnG854WNB6x5k5DtXP11qnV8X9lzfLsXoeTltqyP8Ckfa4AORDGtAcQSeA7j7Fp10IbedwpRWxr9jbqNkjD8To3DIOYc/EHIrxMV0nKE3Gya5MvCL4lt/8AD5ngh1bJgAJI6Nt7Dtvl5Lnp9IUk3KNFX72a5TG0TXFz6aPQVDpHPda9mtwMBd3klexUlFQWInvkSt3u7KX0Im1W4AXRO6uMtyOT2sa1uK31g7PiLLbDNzajUWtr9123bysdNCpOlFyg7Mb2ZUudkSewq9enGOqPoui8VUrRanw4l1s/actO4uicWnkBdjj9Jh94se1czipb/wB+Z1VsFCprHR/bxXtZm72FvzFIA2oHQu0xE3jJ4db5p7HW7LqrpctfX97jxMRhalF6rTnw8+Hia1oBFxmOxZZTlbex1AClEEqGQrphJmMkSohmumCdzNkxoyXUtjM6pAIDN7xSlvFSkWiYHf2vw0L7avc2PwJufwhypUjdo1UssJeRjNlNAaAeAt4rza7bZ9jh6ap0YwXBIKmHW/mohLkbNKSsysqKa2YXVCpfRnlYnA2+KHkMNkIP7utGkzghWnTl+3/snU9efBc86KPWpY2MtxxxubhVStozufxK6I80V/3qtYyODFYdyX7qRXU/tWuc8ueEyvfcQ5ovoVKZjOMc1rCg24I/d043LqGam4c/Us9lbXDWRxPAwtla7TTO5HnZcWIwuacqkXq4tHjyg4vU9Cp6qI1rXANAfE3CbD1mkhw/L5r52UZ/x7Pg9UIuLdydVbKe1xfTPawnMsfcxk9hGbfIjsCxhWpz+Gqr9q3/AL+3eaNcik23tGvjYY3/AAePFkXMkc91uOWAW816GHo4TN8LlLssl5u7M5zsrGQpaMGmxF7w6Rz3cM23wgnK+dideK9ipUarJWVkkevg+i1XpKbdiF8B5kuAyAOg5ZLXruWh6VHoinB3n8XZwHYhbTJVk77npU4ZdIqyJLSeBWTS4moyZTc2V1FFZa6FlsXeOem+Tf1f9N2cfgNWeGXYkoKX7r/f7qeXVwMZaw07OHuvDTsPRN298YqghknxUh0a4izz9B2ju7XsWHVyXav3fkeVXouk7NWfb+Hs/XsNayNWjE5Gxxsa1jEo2TYmLrhGy1Mmx9q2RU6pAIDL72QOdCXxgFw4HQi9yL8OOalEpnkG+dbjp2jS0oLgfWacDhZw8VWT1Rp9DZRwzrjlA+toYpNWJYn55hYOB3Jp7DbhyVl2kjEsAdpqtYzaOLEYOFVXW5DfGR/f+62Ukzx6tCdJ6+fv++Q5HNbVVlC5vQxcoaSJcZBWMk0evCcai0OywZa5JGZlUoJoZNOP/SvnZjLCRa9hkQ2Kvm0OJYZxndCZYw7sPP8AupTaKV6MKy10fPn3kqHaTmNDX3yza4cD38lhPDRk248d0eTWwzp/MrdvDzNDT79kMsb4gLX4d68ufQic7p6HN8S4lLVbVkqS4XNjk53JvEDvXoU8LTw6XZsu06sJgZYidltxfBf2ScZsBwAAA7ALAKlle59nCnGEVGOyAwm2qZtS1xnAeavdEnWuPMKGkBw56gKuwGHwHl5LRTRWyE4gBbUcQRcFTZvUpUjCUcsldcjTbvb8z01mn46L/Tkd12j+XKc/B1+8Ky7f3w9vI8PE9GX1pPwf4fv5nq+7W8lNWN+Jf1wLuif1ZWd7eI+kLjtXTCCaujxJxlCWWSsy+DVplMxSsAQAgINVR3vc5EEW70JPK9+N18THEDrDQjiAbgHmFnVllSkdFGKm3DmeV4iMjcEZEdyaPU0jUnH4Xo0PwVXNUlTO/DY+SdpMmtk5LBxPchiIyWjHOCob3ugwgjNTdrYznTjUXxEKppSNPJbwqJnj4rASirw8hmKct1/yryimclDFTpOz/ssIKvJc0qR7dHGQqIfdZ2gt2dqoro6sqY2IexWzGfVRvqjpg7Aozh0U3ewCA/vRS5lo0ktwdTt/gb5BQqkubM/4eHbvkj5IejB0GQ5cFR23OhRUVZIn07GgdZwv2LCTb2RV34DU7Gn53sVotrgWRHfGP4lopdgG3QdoVs3YSJw9qm5IYj2pZCw28KyZnOFxtXMLW3HoXkFrgSHNN2ua4tew82OGbT3Kt3F3Qq4alXjaav6o9C3S9JEkdo6z4yLTpwPjI+2Zg9Zv0m6cuK3hWu7Pc+dxvRtSgsy1jz4rvX5X2PWIpWuaHNIc0gEOBBBBzBB4hdB5YoFAdQEasBtkgKHakF2kFVlZl43TujxvejY1nucBYrmV4dx6MZwq/OteZlJoSFvGVznq0XFnIpCFLSYo1pU3qWEM1wueULHv4bFqaux8FZ2PQUr6IW081V9hotdyPUUt8/atIVLHBisBGrqtyCQWnPJb6SR4bVShO0tCbTVPNYzp8j2MNjU1aZcUsuLJcc45T0rp6odnOHQBVjqFqR3T3V1Emww91z2K6RYP3kgOgFLoBitqQlr7FW0txl9SwcVdU5PgYzxVGHzSQw6vaNCtFRk9zln0th47O438O5A+St1Jj/y1/lg34HHVh5HxICKkuZEulJr6PNpCDWH6PmT+it1SMX0rJ/4rxb9Eda9ztLnuYf1S0Vv6lf5VWpx8oP1bRLh2VUP9Vj/HAP7lUdSmt/yL4iXGX/wvdlpsbdGrqH4IsIObXPMkmBnMEtGZ7Be3GymEoza0+yObFVakYON+/wCOT9l69p69uzuHBBTMiqGsqXi93SNLm5kkNaxxIDQMvBdZ5BqoIWsa1jGhrWgNa1oAa1oFgABkABwQDiAZcwoCl2mwg81yTmbRMjt7ZeME8Vl1poYLaWyxmCLFFK2qOinVsss9UZusoyzXT3d66adRSIq0VbMtV6d/v5kUEtK03OeMpU3dE6nnusZwPbwuLurt6kyN11g1Y9ilUU0Oi2hVDURNTAjmrRqNMxrUIVFaSK6WMt00XTGSkeDXw9TDt5dULp6ojQ+CidNPcvhsbKO2q5E5u0gRmVzug1senDH0Gr5hLtosAyz8lKoSZWp0lQgr3uR3bV5NHiStFhubOGfTS+mPm/ZDTtqPPEDuarrDx5HPLpeo+KXcr+r/AAIEsj9Okd3D+wV8kY8jB4yvU2c33WXoh1mzpXfMP2nJmiv9FMtSe685EqDd+Y/NaO5pKh1ESqTX+K8L+pYQ7nzO/i8GgKnWol24zfgkixg3CefWJ8Xf2VXV5EXp8bvxZYQ+jxnFw96r1snxJUqS+hFpR+j+AaklNXxJ/lZflVjR7N3Op2W6hKvGmjGeMqPiSdstgjMdOHRwl4LpJHPawxwNIDsLjo9xIaOXWd81bqEeRzSqzfEt6Ktpo2tbA0loFm9DFI9lhwD2tw+ZV0kjNtstYn3ANi2/A2uO+xIUkC0AIBLlWQIlQ0cVw1k9zSJn9oUxvlouJyOiJlNr7Ove4yVo1S9jLVuz8rOHcVqp8UaUpuBmNobNLDpl+9F2UqyluWqUIyWaHl7exW6Lo3OFpxd0S6ep0B81lOmephcc1aL8y2inDsjl2rjlBx1R9BTqKQ608FTtNhE9OD+qtGbRSUFNWkUtXDYmxFl3U5XWp8xjsN1VR5GrDtDsmWUEtGQF9CcuwAG6tnV7I4v483HM3bvLel3OkIBecJPDj2Ksptci9OhStebd+wsafcocSSsnW7TVQoLaN+9ltSbqRt5eAufNZurcnrEvlSXgWsOxYxwJUdayHUkyS2KBmXUB7SL+RVbyZRyH46lvzQT9WN1vO1lFmVbJEZedI395wAfmv7FKiVbFvDm+t0TPry/phHvVlArmFMkP+pi/o00sn4gXNWkYFXMWwyXyhrpRzvTQN9pY/wBi2UUUcmPtoKp5/wB0gDba1NbPOfGMMLfxLRIoK3T2XKJaiYup2gy9Hhhp8AtAMBDXF5sMWPhe989ALEGwQAgBACAS4KsgMStXPNF0V88Vl5laFjeDKavo7i48lx5rG6MrtOjtwy9y2hU4lrFPNRgixzHDsWylxLQbg7oye2NlFhJAyK76FfMrM0qUlUWaO/Fc/wC/UpnsXWmcE6bWqJFPUW1VJwO7CY2UbKT0LanqAdVxzptbH0VKtGoro7UzWaohG7LVqnVwcinILiBzXbpFXPlajdSSi+N3++J6V6L+jeJIiMxZwvy0cPA281WRnVk1ZLY189EAuWUTNSK+WFxthsO9pPlmLKqRe4qPZcjtXO9jfcL+1Ws+RVyQ/HsEn1mAj+Y+/s6yuoMq5onwbHw8WNHJrP1vb2KVTXErnZIFC0avd5tb7hdXUYoi7Z0xQ8et2OLnjycSFN4kWYqGWNmTGhv1WhvuUZ0SosJdtRs9dzW/WeB71KkHEQN44vm4n/045JPaxpCspFcpMh2zIfUppneETPPG8EeSupMq0d3ZdIDOx8bWBsz3X6TG4umPTkEYQBYSgXBK1Kl4gBACAEAIBLmKrimSRZ4VyVaDLxkVs0XJeXWoWWh0QmVNfQYtAuJSy7nQjL11EWEnhyXRCpfctYrpKcOFiLj2haKT3EZNO6MptrZBjN2i7V6FDEZtJG7Sqarfj2/2Ub4uIXapHHOhxiKhmIUSjc0w+JlSY9NUXCpGFmdeIxvWRsc2WLzNBVqv/WzzIStVfka/0fziOvsTYEub4Fpd72hVbVk2RU2PXKmaDXET3KJOBgsxAk2nE31W+az6yPBGmRvcrK/enBazbt0cWWc5g4OLBmRzte3JMzlsHFIci2u6QBzMTwRcFoOEjmHOsCqfFxGgsyznRn3n2/KCp1J0IstRY2fPAw8rgu8sX6KVBsOSFMI/jqX9kdPJb73RgfiV1TZRyQ4yjJuBR1L+2eaLAfsulcR91XUCuYfp9m1QPxdLRRDmZZHnxayJo/ErZERmY+Ng7QffFWxRD+RSNuPtSvdfyV1FcirbA7jPf8ttPaL+YZO2Bp+zE0K6RA3s7canbNI18lW8gse3FWVObHNDbuwvGI4mO8MKkg2rG2AA0GWpOnadUApACAEAIAQHCEBEniXFXpcUaRkV08S8evR4o6oTKyrow7vXDdxZ0p3MzXUBY4kacl0wqZtxaxBlpw8EWy5LVNoslxRk9t7ELDiZovQoYi/wyN0822/r3lBJFfTI8Qu5SsY1KKnrHfiiK/VaLY86d1IkbNPxl+WapV+WwpO8mzR7m0zpKppGpxv8ALf94WVRfDYu2eojYJNi4nTTE633b2Wapuxm5IkwbvsHzR90KypsjOWEOzQNGqyplXNme2lSCjnY8OcylqJBHIxrsLYp5Pk5gRmxrj1XAEC5DuJK0tdFbl5/syAes0P7ZLyHzeSVUsSY3Rsya0DuAA9iZkNRZrgOAHemdEWIk28MbTYyxg8sTb+A1UdYxlI795G8Old3RvAP2nAD2p1jLZBI21KfVhd/xJGNH4C4+xR1hOQk01VVO4QM/wCZL/4K6kVcTu09jVD8MwmeZY/VZDaBr2EjHG4uLtQL5nUNWyM2Zp++lTBUNiIMgcwyhkvQiXAHEOBfDYMc0giz2DMa6rOpNw1ex0UaMavwr5v39/JvtibVZUwtljvhdfI6tcDZzXDmCCPBaRlmVzCcHF2ZPVioIAQAgBAcIUNXBCqIFwV6FtUawkV00S8itQ4o6oVOZAqqYOGa47OLOlMz1XQFpuBkt4TzbjbYiywBw/RaRY14GN3g2EWnGwL0sPiPpkap5+ySMrUNz7V6MWcWJi5SvbU5SuOKw+dl5qZpWuctO+bLzPU/RnQdeWW2QtC3w60h/IPslYydzSo9T0OfaLWesWN4DEQPepzmNiLJt1vBxP1WucPMCyhzCiRZdt8g8+Q/MQqOp2l1Aot7KkzUlRHhGcbiOtniaMbSABrcDikaizIlwdjmxtsyzU8T8Qu5jSbNzxDJ2ZJGoPBVnK0mi0VdXJbWSO1dIfHD+QBUvJhpIfj2E52rL9rut7TdWUZspdEl2zmxD4ySOIfSc1g9pVlRb3Jzkf8A2rQN1qmP/pYpf+mCrdXFbstFVJ/Km+7Ual3xo2epHNKfqtYPxuB9ijrKUeJ0RwGKn9JW1fpJe3KOGGPl0khc77gAv4FFXv8ALH7Gr6NUP+2cV4/gjHbu1arJjZ8Oh6GL4Ow/bk61u1rlbPWfJff0KOlg4bycu7RffXyJuydzKwhwcI4BJ8oWkySv7XyPzJ77qrpVJ/M79+n2JWJoU9YRs+zV+b0+zPQthbJZSwtij0Fz2kk3cSeJJJK6oRyqx51SeeVywVzMEAIAQAgBAccLqGk1ZggVNPZefXoW1RtGZAkiXlVqJ0wmRJ4AciFxtNM3UirqNnWzGivGd9GWuQ5KMPBy/wArpgyjbMVt/dnVzBmM7L0aNVx32LqpGorS3WzMSLtkGViDoeBXoaSgcTTjW0WvLtPb936QxUsbWG4w3vzLs3E9pJJXHdtXJlC0so3V1sbPlJo298jb+V1Fmwosrptv0rdZsX1Gvf7goym0cPUey9X6JkV+9NP81kz+5rW/nISy4/vkbLA13tF+VvWwzPvW2xAptQR8ZOG69jWOv5qU4dvgWfRuIS1su9/7KHd7ex9PTMia6nGDELvjdI83eT/GBx5LoqXzaRuctGhCULzqqPZu/UknfiplOGOeVx/hp4WD3MLvaq2q8kjXJgo7zlLuXuPR0+0p8xBXPv8A600kbc+bXOA9ihqfGS8EOtwa+Wm33yt7k6g9Hdc43MdLBfieu/8AC0e9Orvu2/sP58YfJTgvv7GgpPRc8/L1jj2RRtZ4XeXKyw8OX79isulK7XzW7kl7l5RejiiZ6zXyn+ZI8j7t8PsWsaUUcs8XVnu35v8A0aHZ+xaeAWhhij+oxrfaAtcqOfMyepIBACAEAIAQAgBACAEBwhQ1cEKop7aLgr0Lao1jMhSxLzatFM6IzsRzGuNU3c2zDXwMcF0QRVyGa3ZGMXGo9q7KT5mMmedb8bqtbDJUAOBZYkNF9SBc8gL3J4BdlJtSstmXlVjKnaW62aMjFtwuY1hBcRkAAHX7rlWlh5X0eh30ekcMoLrKd5cdn46ssKPYlfMLxUktjxcOjH48IUZKa+aQl0zJf9VNL98C6pfRttJ9sTqeIccUhc4eDWOB81ZdSc0+lcXL6rdyX9lxS+iOQ/LVx7ooyPxF36KU4cInNPF4ifzTl5+xb0fonoW/KGeY/Tkw/kAR1Wtjneur1Ivo53epb1rJKeF8kFXLG1z2B7hFZpi9a/alST014BHosELWCzWtaOTQAPILJMkfCsiBS0RAoLVEHQrkHVIBACAEAIAQAgBACAEAIAQHCEsBiWDkuWpQvqi6kQ5IFwVKGptGYlsSoqTDkOGPJaum7FcxHdHxssGpo0uig3g3Op6uzi3o5W+pLD1HtOoJtk6xzz8CFpSr1YvmisoxNDsqgeyJjHyOlc0AGR9sT7cXWyut1Rc3daFM1ic2Ky2jQtuVcrnSFe1iBBWTJMFST/BNuzRvyjro2PYeHTRgtw9+T/vN5rRrNTXYRxPQAskiRYWiIOhaJFRYWqQFKxAKQCAEAIAQAgBACAEAIAQAgBACA4WgqHFPcCOhCz6qJN2dbGFZQSFxRaFLinuRcbMDeSzdCD4FszFtZZXjBRWhFzjgoaA24LNokRhVHEm5nd991RXQBrTgnjPSQyZjC8cCRnY2HcQDwVoJpkMq91d+gXfBdoj4NVss09JZscp0Dmu9UE+Rv1b6Czpa6C5vWtVlTIuKAWiiiDqkAgBACAEAIAQAgBACAEAIAQAgBACAEAIAQAgBACAEByyiyAWU2B1AU+8e7FNXMw1EYdb1XjqyM+q8Zju0PJAYY+jzaFJ/9dtFwYPVimuGgcsg5h8GBAbjdV1Z0Nq9sQma4jFE67XsywuIt1TqCOy+V7AC5QAgBACAEAIAQAgBACAEAIAQAgBACAEAIAQAgBACAEAIAQAgBACAEAIAQAgBACAEAIAQAgBACAEAIAQAgBACAEAIAQAgBACAEAIAQAgBACAEAIAQAgBACAE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http://respectthefresh.com/wp-content/uploads/2014/04/music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64904"/>
            <a:ext cx="3810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28600" y="685800"/>
            <a:ext cx="8762040" cy="74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Calibri"/>
              </a:rPr>
              <a:t>Now, a more challenging task</a:t>
            </a:r>
            <a:endParaRPr dirty="0"/>
          </a:p>
        </p:txBody>
      </p:sp>
      <p:sp>
        <p:nvSpPr>
          <p:cNvPr id="100" name="TextShape 2"/>
          <p:cNvSpPr txBox="1"/>
          <p:nvPr/>
        </p:nvSpPr>
        <p:spPr>
          <a:xfrm>
            <a:off x="4464000" y="1872000"/>
            <a:ext cx="4248000" cy="18820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it-IT" dirty="0"/>
          </a:p>
          <a:p>
            <a:endParaRPr lang="it-IT" sz="2400" dirty="0"/>
          </a:p>
          <a:p>
            <a:endParaRPr lang="it-IT" sz="2400" dirty="0"/>
          </a:p>
          <a:p>
            <a:endParaRPr sz="2400" dirty="0"/>
          </a:p>
          <a:p>
            <a:endParaRPr dirty="0"/>
          </a:p>
        </p:txBody>
      </p:sp>
      <p:pic>
        <p:nvPicPr>
          <p:cNvPr id="1026" name="Picture 2" descr="https://encrypted-tbn1.gstatic.com/images?q=tbn:ANd9GcTkmEW1m-vFQLlZtneo8q3oPXCy81KaQYOqg6EKcSYyo2pDUFw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5" y="2564904"/>
            <a:ext cx="4207275" cy="19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7820" y="281304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Time to sing!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783621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189</Words>
  <Application>Microsoft Office PowerPoint</Application>
  <PresentationFormat>On-screen Show (4:3)</PresentationFormat>
  <Paragraphs>40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effect of the Feedback on the acoustic source</vt:lpstr>
      <vt:lpstr>The effect of the Feedback on the acoustic source</vt:lpstr>
      <vt:lpstr>Feedback can make the source ‘unstable’!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</dc:creator>
  <cp:lastModifiedBy>Lin</cp:lastModifiedBy>
  <cp:revision>8</cp:revision>
  <dcterms:modified xsi:type="dcterms:W3CDTF">2014-09-16T13:08:20Z</dcterms:modified>
</cp:coreProperties>
</file>